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gURQcYTuWIqVTCyrj96k05vp4K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28.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type="tx">
  <p:cSld name="TITLE_AND_BODY">
    <p:spTree>
      <p:nvGrpSpPr>
        <p:cNvPr id="12" name="Shape 12"/>
        <p:cNvGrpSpPr/>
        <p:nvPr/>
      </p:nvGrpSpPr>
      <p:grpSpPr>
        <a:xfrm>
          <a:off x="0" y="0"/>
          <a:ext cx="0" cy="0"/>
          <a:chOff x="0" y="0"/>
          <a:chExt cx="0" cy="0"/>
        </a:xfrm>
      </p:grpSpPr>
      <p:pic>
        <p:nvPicPr>
          <p:cNvPr descr="Google Shape;7;p28" id="13" name="Google Shape;13;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8;p28" id="14" name="Google Shape;14;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5" name="Google Shape;15;p29"/>
          <p:cNvSpPr txBox="1"/>
          <p:nvPr>
            <p:ph type="title"/>
          </p:nvPr>
        </p:nvSpPr>
        <p:spPr>
          <a:xfrm>
            <a:off x="315719" y="1449387"/>
            <a:ext cx="11437899" cy="1683559"/>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FFFF"/>
              </a:buClr>
              <a:buSzPts val="6000"/>
              <a:buFont typeface="Calibri"/>
              <a:buNone/>
              <a:defRPr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6" name="Google Shape;16;p29"/>
          <p:cNvSpPr txBox="1"/>
          <p:nvPr>
            <p:ph idx="1" type="body"/>
          </p:nvPr>
        </p:nvSpPr>
        <p:spPr>
          <a:xfrm>
            <a:off x="304566" y="3132945"/>
            <a:ext cx="11437902" cy="131913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FFFF00"/>
              </a:buClr>
              <a:buSzPts val="9600"/>
              <a:buFont typeface="Calibri"/>
              <a:buNone/>
              <a:defRPr b="1" sz="9600">
                <a:solidFill>
                  <a:srgbClr val="FFFF00"/>
                </a:solidFill>
              </a:defRPr>
            </a:lvl1pPr>
            <a:lvl2pPr indent="-228600" lvl="1" marL="914400" algn="l">
              <a:lnSpc>
                <a:spcPct val="90000"/>
              </a:lnSpc>
              <a:spcBef>
                <a:spcPts val="1000"/>
              </a:spcBef>
              <a:spcAft>
                <a:spcPts val="0"/>
              </a:spcAft>
              <a:buClr>
                <a:srgbClr val="FFFF00"/>
              </a:buClr>
              <a:buSzPts val="9600"/>
              <a:buFont typeface="Calibri"/>
              <a:buNone/>
              <a:defRPr b="1" sz="9600">
                <a:solidFill>
                  <a:srgbClr val="FFFF00"/>
                </a:solidFill>
              </a:defRPr>
            </a:lvl2pPr>
            <a:lvl3pPr indent="-228600" lvl="2" marL="1371600" algn="l">
              <a:lnSpc>
                <a:spcPct val="90000"/>
              </a:lnSpc>
              <a:spcBef>
                <a:spcPts val="1000"/>
              </a:spcBef>
              <a:spcAft>
                <a:spcPts val="0"/>
              </a:spcAft>
              <a:buClr>
                <a:srgbClr val="FFFF00"/>
              </a:buClr>
              <a:buSzPts val="9600"/>
              <a:buFont typeface="Calibri"/>
              <a:buNone/>
              <a:defRPr b="1" sz="9600">
                <a:solidFill>
                  <a:srgbClr val="FFFF00"/>
                </a:solidFill>
              </a:defRPr>
            </a:lvl3pPr>
            <a:lvl4pPr indent="-228600" lvl="3" marL="1828800" algn="l">
              <a:lnSpc>
                <a:spcPct val="90000"/>
              </a:lnSpc>
              <a:spcBef>
                <a:spcPts val="1000"/>
              </a:spcBef>
              <a:spcAft>
                <a:spcPts val="0"/>
              </a:spcAft>
              <a:buClr>
                <a:srgbClr val="FFFF00"/>
              </a:buClr>
              <a:buSzPts val="9600"/>
              <a:buFont typeface="Calibri"/>
              <a:buNone/>
              <a:defRPr b="1" sz="9600">
                <a:solidFill>
                  <a:srgbClr val="FFFF00"/>
                </a:solidFill>
              </a:defRPr>
            </a:lvl4pPr>
            <a:lvl5pPr indent="-228600" lvl="4" marL="2286000" algn="l">
              <a:lnSpc>
                <a:spcPct val="90000"/>
              </a:lnSpc>
              <a:spcBef>
                <a:spcPts val="1000"/>
              </a:spcBef>
              <a:spcAft>
                <a:spcPts val="0"/>
              </a:spcAft>
              <a:buClr>
                <a:srgbClr val="FFFF00"/>
              </a:buClr>
              <a:buSzPts val="9600"/>
              <a:buFont typeface="Calibri"/>
              <a:buNone/>
              <a:defRPr b="1" sz="9600">
                <a:solidFill>
                  <a:srgbClr val="FFFF00"/>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7" name="Google Shape;17;p29"/>
          <p:cNvSpPr txBox="1"/>
          <p:nvPr>
            <p:ph idx="2" type="body"/>
          </p:nvPr>
        </p:nvSpPr>
        <p:spPr>
          <a:xfrm>
            <a:off x="349171" y="4497051"/>
            <a:ext cx="11504808" cy="1319136"/>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12;p28" id="18" name="Google Shape;18;p29"/>
          <p:cNvPicPr preferRelativeResize="0"/>
          <p:nvPr/>
        </p:nvPicPr>
        <p:blipFill rotWithShape="1">
          <a:blip r:embed="rId4">
            <a:alphaModFix/>
          </a:blip>
          <a:srcRect b="0" l="0" r="0" t="0"/>
          <a:stretch/>
        </p:blipFill>
        <p:spPr>
          <a:xfrm>
            <a:off x="-3" y="-1244"/>
            <a:ext cx="1248940" cy="1198220"/>
          </a:xfrm>
          <a:prstGeom prst="rect">
            <a:avLst/>
          </a:prstGeom>
          <a:noFill/>
          <a:ln>
            <a:noFill/>
          </a:ln>
        </p:spPr>
      </p:pic>
      <p:pic>
        <p:nvPicPr>
          <p:cNvPr descr="Google Shape;13;p28" id="19" name="Google Shape;19;p29"/>
          <p:cNvPicPr preferRelativeResize="0"/>
          <p:nvPr/>
        </p:nvPicPr>
        <p:blipFill rotWithShape="1">
          <a:blip r:embed="rId5">
            <a:alphaModFix/>
          </a:blip>
          <a:srcRect b="0" l="0" r="0" t="0"/>
          <a:stretch/>
        </p:blipFill>
        <p:spPr>
          <a:xfrm>
            <a:off x="371475" y="5984875"/>
            <a:ext cx="1667381" cy="482833"/>
          </a:xfrm>
          <a:prstGeom prst="rect">
            <a:avLst/>
          </a:prstGeom>
          <a:noFill/>
          <a:ln>
            <a:noFill/>
          </a:ln>
        </p:spPr>
      </p:pic>
      <p:sp>
        <p:nvSpPr>
          <p:cNvPr id="20" name="Google Shape;20;p29"/>
          <p:cNvSpPr txBox="1"/>
          <p:nvPr>
            <p:ph idx="3"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21" name="Google Shape;21;p29"/>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showMasterSp="0">
  <p:cSld name="8_Section Header">
    <p:spTree>
      <p:nvGrpSpPr>
        <p:cNvPr id="94" name="Shape 94"/>
        <p:cNvGrpSpPr/>
        <p:nvPr/>
      </p:nvGrpSpPr>
      <p:grpSpPr>
        <a:xfrm>
          <a:off x="0" y="0"/>
          <a:ext cx="0" cy="0"/>
          <a:chOff x="0" y="0"/>
          <a:chExt cx="0" cy="0"/>
        </a:xfrm>
      </p:grpSpPr>
      <p:pic>
        <p:nvPicPr>
          <p:cNvPr descr="Google Shape;66;p35" id="95" name="Google Shape;95;p3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67;p35" id="96" name="Google Shape;96;p38"/>
          <p:cNvPicPr preferRelativeResize="0"/>
          <p:nvPr/>
        </p:nvPicPr>
        <p:blipFill rotWithShape="1">
          <a:blip r:embed="rId3">
            <a:alphaModFix amt="70000"/>
          </a:blip>
          <a:srcRect b="0" l="0" r="0" t="0"/>
          <a:stretch/>
        </p:blipFill>
        <p:spPr>
          <a:xfrm>
            <a:off x="-3" y="-1244"/>
            <a:ext cx="12192001" cy="6858001"/>
          </a:xfrm>
          <a:prstGeom prst="rect">
            <a:avLst/>
          </a:prstGeom>
          <a:noFill/>
          <a:ln>
            <a:noFill/>
          </a:ln>
        </p:spPr>
      </p:pic>
      <p:pic>
        <p:nvPicPr>
          <p:cNvPr descr="Google Shape;68;p35" id="97" name="Google Shape;97;p38"/>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pic>
        <p:nvPicPr>
          <p:cNvPr descr="Google Shape;69;p35" id="98" name="Google Shape;98;p38"/>
          <p:cNvPicPr preferRelativeResize="0"/>
          <p:nvPr/>
        </p:nvPicPr>
        <p:blipFill rotWithShape="1">
          <a:blip r:embed="rId5">
            <a:alphaModFix/>
          </a:blip>
          <a:srcRect b="0" l="0" r="0" t="0"/>
          <a:stretch/>
        </p:blipFill>
        <p:spPr>
          <a:xfrm>
            <a:off x="-3" y="-1244"/>
            <a:ext cx="1248940" cy="1198220"/>
          </a:xfrm>
          <a:prstGeom prst="rect">
            <a:avLst/>
          </a:prstGeom>
          <a:noFill/>
          <a:ln>
            <a:noFill/>
          </a:ln>
        </p:spPr>
      </p:pic>
      <p:sp>
        <p:nvSpPr>
          <p:cNvPr id="99" name="Google Shape;99;p38"/>
          <p:cNvSpPr txBox="1"/>
          <p:nvPr>
            <p:ph type="title"/>
          </p:nvPr>
        </p:nvSpPr>
        <p:spPr>
          <a:xfrm>
            <a:off x="315719" y="1449387"/>
            <a:ext cx="9441231"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4000"/>
              <a:buFont typeface="Calibri"/>
              <a:buNone/>
              <a:defRPr b="0" sz="4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Google Shape;71;p35" id="100" name="Google Shape;100;p38"/>
          <p:cNvPicPr preferRelativeResize="0"/>
          <p:nvPr/>
        </p:nvPicPr>
        <p:blipFill rotWithShape="1">
          <a:blip r:embed="rId6">
            <a:alphaModFix/>
          </a:blip>
          <a:srcRect b="0" l="0" r="0" t="0"/>
          <a:stretch/>
        </p:blipFill>
        <p:spPr>
          <a:xfrm>
            <a:off x="8087351" y="0"/>
            <a:ext cx="4104651" cy="6858000"/>
          </a:xfrm>
          <a:prstGeom prst="rect">
            <a:avLst/>
          </a:prstGeom>
          <a:noFill/>
          <a:ln>
            <a:noFill/>
          </a:ln>
        </p:spPr>
      </p:pic>
      <p:sp>
        <p:nvSpPr>
          <p:cNvPr id="101" name="Google Shape;101;p38"/>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FFFFFF"/>
              </a:buClr>
              <a:buSzPts val="1400"/>
              <a:buFont typeface="Calibri"/>
              <a:buNone/>
              <a:defRPr sz="1400"/>
            </a:lvl1pPr>
            <a:lvl2pPr indent="-228600" lvl="1" marL="914400" algn="r">
              <a:lnSpc>
                <a:spcPct val="90000"/>
              </a:lnSpc>
              <a:spcBef>
                <a:spcPts val="1000"/>
              </a:spcBef>
              <a:spcAft>
                <a:spcPts val="0"/>
              </a:spcAft>
              <a:buClr>
                <a:srgbClr val="FFFFFF"/>
              </a:buClr>
              <a:buSzPts val="1400"/>
              <a:buFont typeface="Calibri"/>
              <a:buNone/>
              <a:defRPr sz="1400"/>
            </a:lvl2pPr>
            <a:lvl3pPr indent="-228600" lvl="2" marL="1371600" algn="r">
              <a:lnSpc>
                <a:spcPct val="90000"/>
              </a:lnSpc>
              <a:spcBef>
                <a:spcPts val="1000"/>
              </a:spcBef>
              <a:spcAft>
                <a:spcPts val="0"/>
              </a:spcAft>
              <a:buClr>
                <a:srgbClr val="FFFFFF"/>
              </a:buClr>
              <a:buSzPts val="1400"/>
              <a:buFont typeface="Calibri"/>
              <a:buNone/>
              <a:defRPr sz="1400"/>
            </a:lvl3pPr>
            <a:lvl4pPr indent="-228600" lvl="3" marL="1828800" algn="r">
              <a:lnSpc>
                <a:spcPct val="90000"/>
              </a:lnSpc>
              <a:spcBef>
                <a:spcPts val="1000"/>
              </a:spcBef>
              <a:spcAft>
                <a:spcPts val="0"/>
              </a:spcAft>
              <a:buClr>
                <a:srgbClr val="FFFFFF"/>
              </a:buClr>
              <a:buSzPts val="1400"/>
              <a:buFont typeface="Calibri"/>
              <a:buNone/>
              <a:defRPr sz="1400"/>
            </a:lvl4pPr>
            <a:lvl5pPr indent="-228600" lvl="4" marL="2286000" algn="r">
              <a:lnSpc>
                <a:spcPct val="90000"/>
              </a:lnSpc>
              <a:spcBef>
                <a:spcPts val="1000"/>
              </a:spcBef>
              <a:spcAft>
                <a:spcPts val="0"/>
              </a:spcAft>
              <a:buClr>
                <a:srgbClr val="FFFFFF"/>
              </a:buClr>
              <a:buSzPts val="1400"/>
              <a:buFont typeface="Calibri"/>
              <a:buNone/>
              <a:defRPr sz="1400"/>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02" name="Google Shape;102;p38"/>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showMasterSp="0">
  <p:cSld name="9_Section Header">
    <p:spTree>
      <p:nvGrpSpPr>
        <p:cNvPr id="103" name="Shape 103"/>
        <p:cNvGrpSpPr/>
        <p:nvPr/>
      </p:nvGrpSpPr>
      <p:grpSpPr>
        <a:xfrm>
          <a:off x="0" y="0"/>
          <a:ext cx="0" cy="0"/>
          <a:chOff x="0" y="0"/>
          <a:chExt cx="0" cy="0"/>
        </a:xfrm>
      </p:grpSpPr>
      <p:pic>
        <p:nvPicPr>
          <p:cNvPr descr="Google Shape;74;p36" id="104" name="Google Shape;104;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75;p36" id="105" name="Google Shape;105;p39"/>
          <p:cNvPicPr preferRelativeResize="0"/>
          <p:nvPr/>
        </p:nvPicPr>
        <p:blipFill rotWithShape="1">
          <a:blip r:embed="rId3">
            <a:alphaModFix amt="70000"/>
          </a:blip>
          <a:srcRect b="0" l="0" r="0" t="0"/>
          <a:stretch/>
        </p:blipFill>
        <p:spPr>
          <a:xfrm>
            <a:off x="-3" y="-1244"/>
            <a:ext cx="12192001" cy="6858001"/>
          </a:xfrm>
          <a:prstGeom prst="rect">
            <a:avLst/>
          </a:prstGeom>
          <a:noFill/>
          <a:ln>
            <a:noFill/>
          </a:ln>
        </p:spPr>
      </p:pic>
      <p:pic>
        <p:nvPicPr>
          <p:cNvPr descr="Google Shape;76;p36" id="106" name="Google Shape;106;p39"/>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pic>
        <p:nvPicPr>
          <p:cNvPr descr="Google Shape;77;p36" id="107" name="Google Shape;107;p39"/>
          <p:cNvPicPr preferRelativeResize="0"/>
          <p:nvPr/>
        </p:nvPicPr>
        <p:blipFill rotWithShape="1">
          <a:blip r:embed="rId5">
            <a:alphaModFix/>
          </a:blip>
          <a:srcRect b="0" l="0" r="0" t="0"/>
          <a:stretch/>
        </p:blipFill>
        <p:spPr>
          <a:xfrm>
            <a:off x="-3" y="-1244"/>
            <a:ext cx="1248940" cy="1198220"/>
          </a:xfrm>
          <a:prstGeom prst="rect">
            <a:avLst/>
          </a:prstGeom>
          <a:noFill/>
          <a:ln>
            <a:noFill/>
          </a:ln>
        </p:spPr>
      </p:pic>
      <p:sp>
        <p:nvSpPr>
          <p:cNvPr id="108" name="Google Shape;108;p39"/>
          <p:cNvSpPr txBox="1"/>
          <p:nvPr>
            <p:ph type="title"/>
          </p:nvPr>
        </p:nvSpPr>
        <p:spPr>
          <a:xfrm>
            <a:off x="315719" y="1449387"/>
            <a:ext cx="9441231"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4000"/>
              <a:buFont typeface="Calibri"/>
              <a:buNone/>
              <a:defRPr b="0" sz="4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Google Shape;79;p36" id="109" name="Google Shape;109;p39"/>
          <p:cNvPicPr preferRelativeResize="0"/>
          <p:nvPr/>
        </p:nvPicPr>
        <p:blipFill rotWithShape="1">
          <a:blip r:embed="rId6">
            <a:alphaModFix/>
          </a:blip>
          <a:srcRect b="0" l="0" r="0" t="0"/>
          <a:stretch/>
        </p:blipFill>
        <p:spPr>
          <a:xfrm>
            <a:off x="8087351" y="0"/>
            <a:ext cx="4104651" cy="6858000"/>
          </a:xfrm>
          <a:prstGeom prst="rect">
            <a:avLst/>
          </a:prstGeom>
          <a:noFill/>
          <a:ln>
            <a:noFill/>
          </a:ln>
        </p:spPr>
      </p:pic>
      <p:sp>
        <p:nvSpPr>
          <p:cNvPr id="110" name="Google Shape;110;p39"/>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FFFFFF"/>
              </a:buClr>
              <a:buSzPts val="1400"/>
              <a:buFont typeface="Calibri"/>
              <a:buNone/>
              <a:defRPr sz="1400"/>
            </a:lvl1pPr>
            <a:lvl2pPr indent="-228600" lvl="1" marL="914400" algn="r">
              <a:lnSpc>
                <a:spcPct val="90000"/>
              </a:lnSpc>
              <a:spcBef>
                <a:spcPts val="1000"/>
              </a:spcBef>
              <a:spcAft>
                <a:spcPts val="0"/>
              </a:spcAft>
              <a:buClr>
                <a:srgbClr val="FFFFFF"/>
              </a:buClr>
              <a:buSzPts val="1400"/>
              <a:buFont typeface="Calibri"/>
              <a:buNone/>
              <a:defRPr sz="1400"/>
            </a:lvl2pPr>
            <a:lvl3pPr indent="-228600" lvl="2" marL="1371600" algn="r">
              <a:lnSpc>
                <a:spcPct val="90000"/>
              </a:lnSpc>
              <a:spcBef>
                <a:spcPts val="1000"/>
              </a:spcBef>
              <a:spcAft>
                <a:spcPts val="0"/>
              </a:spcAft>
              <a:buClr>
                <a:srgbClr val="FFFFFF"/>
              </a:buClr>
              <a:buSzPts val="1400"/>
              <a:buFont typeface="Calibri"/>
              <a:buNone/>
              <a:defRPr sz="1400"/>
            </a:lvl3pPr>
            <a:lvl4pPr indent="-228600" lvl="3" marL="1828800" algn="r">
              <a:lnSpc>
                <a:spcPct val="90000"/>
              </a:lnSpc>
              <a:spcBef>
                <a:spcPts val="1000"/>
              </a:spcBef>
              <a:spcAft>
                <a:spcPts val="0"/>
              </a:spcAft>
              <a:buClr>
                <a:srgbClr val="FFFFFF"/>
              </a:buClr>
              <a:buSzPts val="1400"/>
              <a:buFont typeface="Calibri"/>
              <a:buNone/>
              <a:defRPr sz="1400"/>
            </a:lvl4pPr>
            <a:lvl5pPr indent="-228600" lvl="4" marL="2286000" algn="r">
              <a:lnSpc>
                <a:spcPct val="90000"/>
              </a:lnSpc>
              <a:spcBef>
                <a:spcPts val="1000"/>
              </a:spcBef>
              <a:spcAft>
                <a:spcPts val="0"/>
              </a:spcAft>
              <a:buClr>
                <a:srgbClr val="FFFFFF"/>
              </a:buClr>
              <a:buSzPts val="1400"/>
              <a:buFont typeface="Calibri"/>
              <a:buNone/>
              <a:defRPr sz="1400"/>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11" name="Google Shape;111;p39"/>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showMasterSp="0">
  <p:cSld name="12_Section Header">
    <p:spTree>
      <p:nvGrpSpPr>
        <p:cNvPr id="112" name="Shape 112"/>
        <p:cNvGrpSpPr/>
        <p:nvPr/>
      </p:nvGrpSpPr>
      <p:grpSpPr>
        <a:xfrm>
          <a:off x="0" y="0"/>
          <a:ext cx="0" cy="0"/>
          <a:chOff x="0" y="0"/>
          <a:chExt cx="0" cy="0"/>
        </a:xfrm>
      </p:grpSpPr>
      <p:pic>
        <p:nvPicPr>
          <p:cNvPr descr="Google Shape;82;p37" id="113" name="Google Shape;113;p40"/>
          <p:cNvPicPr preferRelativeResize="0"/>
          <p:nvPr/>
        </p:nvPicPr>
        <p:blipFill rotWithShape="1">
          <a:blip r:embed="rId2">
            <a:alphaModFix/>
          </a:blip>
          <a:srcRect b="0" l="0" r="0" t="0"/>
          <a:stretch/>
        </p:blipFill>
        <p:spPr>
          <a:xfrm>
            <a:off x="-2015" y="0"/>
            <a:ext cx="9929787" cy="6865665"/>
          </a:xfrm>
          <a:prstGeom prst="rect">
            <a:avLst/>
          </a:prstGeom>
          <a:noFill/>
          <a:ln>
            <a:noFill/>
          </a:ln>
        </p:spPr>
      </p:pic>
      <p:pic>
        <p:nvPicPr>
          <p:cNvPr descr="Google Shape;83;p37" id="114" name="Google Shape;114;p40"/>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descr="Google Shape;84;p37" id="115" name="Google Shape;115;p40"/>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pic>
        <p:nvPicPr>
          <p:cNvPr descr="Google Shape;85;p37" id="116" name="Google Shape;116;p40"/>
          <p:cNvPicPr preferRelativeResize="0"/>
          <p:nvPr/>
        </p:nvPicPr>
        <p:blipFill rotWithShape="1">
          <a:blip r:embed="rId5">
            <a:alphaModFix/>
          </a:blip>
          <a:srcRect b="0" l="0" r="0" t="0"/>
          <a:stretch/>
        </p:blipFill>
        <p:spPr>
          <a:xfrm>
            <a:off x="-2014" y="0"/>
            <a:ext cx="1248939" cy="1198220"/>
          </a:xfrm>
          <a:prstGeom prst="rect">
            <a:avLst/>
          </a:prstGeom>
          <a:noFill/>
          <a:ln>
            <a:noFill/>
          </a:ln>
        </p:spPr>
      </p:pic>
      <p:sp>
        <p:nvSpPr>
          <p:cNvPr id="117" name="Google Shape;117;p40"/>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18" name="Google Shape;118;p40"/>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19" name="Google Shape;119;p40"/>
          <p:cNvSpPr txBox="1"/>
          <p:nvPr>
            <p:ph idx="3" type="body"/>
          </p:nvPr>
        </p:nvSpPr>
        <p:spPr>
          <a:xfrm>
            <a:off x="329359" y="1449387"/>
            <a:ext cx="7754188" cy="417172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20" name="Google Shape;120;p40"/>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showMasterSp="0">
  <p:cSld name="10_Section Header">
    <p:spTree>
      <p:nvGrpSpPr>
        <p:cNvPr id="121" name="Shape 121"/>
        <p:cNvGrpSpPr/>
        <p:nvPr/>
      </p:nvGrpSpPr>
      <p:grpSpPr>
        <a:xfrm>
          <a:off x="0" y="0"/>
          <a:ext cx="0" cy="0"/>
          <a:chOff x="0" y="0"/>
          <a:chExt cx="0" cy="0"/>
        </a:xfrm>
      </p:grpSpPr>
      <p:pic>
        <p:nvPicPr>
          <p:cNvPr descr="Google Shape;90;p38" id="122" name="Google Shape;122;p41"/>
          <p:cNvPicPr preferRelativeResize="0"/>
          <p:nvPr/>
        </p:nvPicPr>
        <p:blipFill rotWithShape="1">
          <a:blip r:embed="rId2">
            <a:alphaModFix/>
          </a:blip>
          <a:srcRect b="0" l="0" r="0" t="0"/>
          <a:stretch/>
        </p:blipFill>
        <p:spPr>
          <a:xfrm>
            <a:off x="-2015" y="0"/>
            <a:ext cx="12192001" cy="6858000"/>
          </a:xfrm>
          <a:prstGeom prst="rect">
            <a:avLst/>
          </a:prstGeom>
          <a:noFill/>
          <a:ln>
            <a:noFill/>
          </a:ln>
        </p:spPr>
      </p:pic>
      <p:pic>
        <p:nvPicPr>
          <p:cNvPr descr="Google Shape;91;p38" id="123" name="Google Shape;123;p41"/>
          <p:cNvPicPr preferRelativeResize="0"/>
          <p:nvPr/>
        </p:nvPicPr>
        <p:blipFill rotWithShape="1">
          <a:blip r:embed="rId3">
            <a:alphaModFix/>
          </a:blip>
          <a:srcRect b="0" l="0" r="0" t="0"/>
          <a:stretch/>
        </p:blipFill>
        <p:spPr>
          <a:xfrm>
            <a:off x="371475" y="5984875"/>
            <a:ext cx="1667381" cy="482833"/>
          </a:xfrm>
          <a:prstGeom prst="rect">
            <a:avLst/>
          </a:prstGeom>
          <a:noFill/>
          <a:ln>
            <a:noFill/>
          </a:ln>
        </p:spPr>
      </p:pic>
      <p:pic>
        <p:nvPicPr>
          <p:cNvPr descr="Google Shape;92;p38" id="124" name="Google Shape;124;p41"/>
          <p:cNvPicPr preferRelativeResize="0"/>
          <p:nvPr/>
        </p:nvPicPr>
        <p:blipFill rotWithShape="1">
          <a:blip r:embed="rId4">
            <a:alphaModFix/>
          </a:blip>
          <a:srcRect b="0" l="0" r="0" t="0"/>
          <a:stretch/>
        </p:blipFill>
        <p:spPr>
          <a:xfrm>
            <a:off x="-2014" y="0"/>
            <a:ext cx="1248939" cy="1198220"/>
          </a:xfrm>
          <a:prstGeom prst="rect">
            <a:avLst/>
          </a:prstGeom>
          <a:noFill/>
          <a:ln>
            <a:noFill/>
          </a:ln>
        </p:spPr>
      </p:pic>
      <p:pic>
        <p:nvPicPr>
          <p:cNvPr descr="Google Shape;93;p38" id="125" name="Google Shape;125;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26" name="Google Shape;126;p41"/>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27" name="Google Shape;127;p41"/>
          <p:cNvSpPr txBox="1"/>
          <p:nvPr>
            <p:ph type="title"/>
          </p:nvPr>
        </p:nvSpPr>
        <p:spPr>
          <a:xfrm>
            <a:off x="315719" y="1449387"/>
            <a:ext cx="7767830"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4000"/>
              <a:buFont typeface="Calibri"/>
              <a:buNone/>
              <a:defRPr b="0" sz="4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28" name="Google Shape;128;p41"/>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129" name="Shape 129"/>
        <p:cNvGrpSpPr/>
        <p:nvPr/>
      </p:nvGrpSpPr>
      <p:grpSpPr>
        <a:xfrm>
          <a:off x="0" y="0"/>
          <a:ext cx="0" cy="0"/>
          <a:chOff x="0" y="0"/>
          <a:chExt cx="0" cy="0"/>
        </a:xfrm>
      </p:grpSpPr>
      <p:pic>
        <p:nvPicPr>
          <p:cNvPr descr="Google Shape;97;p39" id="130" name="Google Shape;130;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1" name="Google Shape;131;p42"/>
          <p:cNvSpPr txBox="1"/>
          <p:nvPr/>
        </p:nvSpPr>
        <p:spPr>
          <a:xfrm>
            <a:off x="371474" y="3140025"/>
            <a:ext cx="11382145" cy="758925"/>
          </a:xfrm>
          <a:prstGeom prst="rect">
            <a:avLst/>
          </a:prstGeom>
          <a:noFill/>
          <a:ln>
            <a:noFill/>
          </a:ln>
        </p:spPr>
        <p:txBody>
          <a:bodyPr anchorCtr="0" anchor="ctr" bIns="0" lIns="0" spcFirstLastPara="1" rIns="0" wrap="square" tIns="0">
            <a:spAutoFit/>
          </a:bodyPr>
          <a:lstStyle/>
          <a:p>
            <a:pPr indent="12700" lvl="0" marL="0" marR="0" rtl="0" algn="l">
              <a:lnSpc>
                <a:spcPct val="167500"/>
              </a:lnSpc>
              <a:spcBef>
                <a:spcPts val="0"/>
              </a:spcBef>
              <a:spcAft>
                <a:spcPts val="0"/>
              </a:spcAft>
              <a:buClr>
                <a:srgbClr val="FFFFFF"/>
              </a:buClr>
              <a:buSzPts val="6000"/>
              <a:buFont typeface="Calibri"/>
              <a:buNone/>
            </a:pPr>
            <a:r>
              <a:rPr b="0" i="0" lang="en-US" sz="6000" u="none" cap="none" strike="noStrike">
                <a:solidFill>
                  <a:srgbClr val="FFFFFF"/>
                </a:solidFill>
                <a:latin typeface="Calibri"/>
                <a:ea typeface="Calibri"/>
                <a:cs typeface="Calibri"/>
                <a:sym typeface="Calibri"/>
              </a:rPr>
              <a:t>Edit</a:t>
            </a:r>
            <a:endParaRPr/>
          </a:p>
        </p:txBody>
      </p:sp>
      <p:pic>
        <p:nvPicPr>
          <p:cNvPr descr="Google Shape;99;p39" id="132" name="Google Shape;132;p42"/>
          <p:cNvPicPr preferRelativeResize="0"/>
          <p:nvPr/>
        </p:nvPicPr>
        <p:blipFill rotWithShape="1">
          <a:blip r:embed="rId3">
            <a:alphaModFix/>
          </a:blip>
          <a:srcRect b="0" l="0" r="0" t="0"/>
          <a:stretch/>
        </p:blipFill>
        <p:spPr>
          <a:xfrm>
            <a:off x="-3" y="-1244"/>
            <a:ext cx="1248940" cy="1198220"/>
          </a:xfrm>
          <a:prstGeom prst="rect">
            <a:avLst/>
          </a:prstGeom>
          <a:noFill/>
          <a:ln>
            <a:noFill/>
          </a:ln>
        </p:spPr>
      </p:pic>
      <p:sp>
        <p:nvSpPr>
          <p:cNvPr id="133" name="Google Shape;133;p42"/>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101;p39" id="134" name="Google Shape;134;p42"/>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sp>
        <p:nvSpPr>
          <p:cNvPr id="135" name="Google Shape;135;p42"/>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36" name="Google Shape;136;p42"/>
          <p:cNvSpPr txBox="1"/>
          <p:nvPr>
            <p:ph idx="3" type="body"/>
          </p:nvPr>
        </p:nvSpPr>
        <p:spPr>
          <a:xfrm>
            <a:off x="360887" y="1449387"/>
            <a:ext cx="9697512" cy="417172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37" name="Google Shape;137;p42"/>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2">
    <p:spTree>
      <p:nvGrpSpPr>
        <p:cNvPr id="138" name="Shape 138"/>
        <p:cNvGrpSpPr/>
        <p:nvPr/>
      </p:nvGrpSpPr>
      <p:grpSpPr>
        <a:xfrm>
          <a:off x="0" y="0"/>
          <a:ext cx="0" cy="0"/>
          <a:chOff x="0" y="0"/>
          <a:chExt cx="0" cy="0"/>
        </a:xfrm>
      </p:grpSpPr>
      <p:pic>
        <p:nvPicPr>
          <p:cNvPr descr="Google Shape;105;p40" id="139" name="Google Shape;139;p43"/>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descr="Google Shape;106;p40" id="140" name="Google Shape;140;p43"/>
          <p:cNvPicPr preferRelativeResize="0"/>
          <p:nvPr/>
        </p:nvPicPr>
        <p:blipFill rotWithShape="1">
          <a:blip r:embed="rId3">
            <a:alphaModFix/>
          </a:blip>
          <a:srcRect b="0" l="0" r="0" t="0"/>
          <a:stretch/>
        </p:blipFill>
        <p:spPr>
          <a:xfrm>
            <a:off x="-3" y="-1244"/>
            <a:ext cx="1248940" cy="1198220"/>
          </a:xfrm>
          <a:prstGeom prst="rect">
            <a:avLst/>
          </a:prstGeom>
          <a:noFill/>
          <a:ln>
            <a:noFill/>
          </a:ln>
        </p:spPr>
      </p:pic>
      <p:sp>
        <p:nvSpPr>
          <p:cNvPr id="141" name="Google Shape;141;p43"/>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108;p40" id="142" name="Google Shape;142;p43"/>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sp>
        <p:nvSpPr>
          <p:cNvPr id="143" name="Google Shape;143;p43"/>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44" name="Google Shape;144;p43"/>
          <p:cNvSpPr txBox="1"/>
          <p:nvPr>
            <p:ph idx="3" type="body"/>
          </p:nvPr>
        </p:nvSpPr>
        <p:spPr>
          <a:xfrm>
            <a:off x="360887" y="1449387"/>
            <a:ext cx="9697512" cy="417172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45" name="Google Shape;145;p43"/>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146" name="Shape 146"/>
        <p:cNvGrpSpPr/>
        <p:nvPr/>
      </p:nvGrpSpPr>
      <p:grpSpPr>
        <a:xfrm>
          <a:off x="0" y="0"/>
          <a:ext cx="0" cy="0"/>
          <a:chOff x="0" y="0"/>
          <a:chExt cx="0" cy="0"/>
        </a:xfrm>
      </p:grpSpPr>
      <p:pic>
        <p:nvPicPr>
          <p:cNvPr descr="Google Shape;119;p42" id="147" name="Google Shape;147;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8" name="Google Shape;148;p44"/>
          <p:cNvSpPr txBox="1"/>
          <p:nvPr>
            <p:ph type="title"/>
          </p:nvPr>
        </p:nvSpPr>
        <p:spPr>
          <a:xfrm>
            <a:off x="2212083" y="1449387"/>
            <a:ext cx="7767831" cy="1979614"/>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rgbClr val="FFFF00"/>
              </a:buClr>
              <a:buSzPts val="4000"/>
              <a:buFont typeface="Calibri"/>
              <a:buNone/>
              <a:defRPr sz="40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49" name="Google Shape;149;p44"/>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showMasterSp="0" type="title">
  <p:cSld name="TITLE">
    <p:spTree>
      <p:nvGrpSpPr>
        <p:cNvPr id="150" name="Shape 150"/>
        <p:cNvGrpSpPr/>
        <p:nvPr/>
      </p:nvGrpSpPr>
      <p:grpSpPr>
        <a:xfrm>
          <a:off x="0" y="0"/>
          <a:ext cx="0" cy="0"/>
          <a:chOff x="0" y="0"/>
          <a:chExt cx="0" cy="0"/>
        </a:xfrm>
      </p:grpSpPr>
      <p:pic>
        <p:nvPicPr>
          <p:cNvPr descr="Picture 3" id="151" name="Google Shape;151;p45"/>
          <p:cNvPicPr preferRelativeResize="0"/>
          <p:nvPr/>
        </p:nvPicPr>
        <p:blipFill rotWithShape="1">
          <a:blip r:embed="rId2">
            <a:alphaModFix/>
          </a:blip>
          <a:srcRect b="0" l="0" r="0" t="0"/>
          <a:stretch/>
        </p:blipFill>
        <p:spPr>
          <a:xfrm>
            <a:off x="7625715" y="0"/>
            <a:ext cx="4560572" cy="6858000"/>
          </a:xfrm>
          <a:prstGeom prst="rect">
            <a:avLst/>
          </a:prstGeom>
          <a:noFill/>
          <a:ln>
            <a:noFill/>
          </a:ln>
        </p:spPr>
      </p:pic>
      <p:pic>
        <p:nvPicPr>
          <p:cNvPr descr="Graphic 5" id="152" name="Google Shape;152;p45"/>
          <p:cNvPicPr preferRelativeResize="0"/>
          <p:nvPr/>
        </p:nvPicPr>
        <p:blipFill rotWithShape="1">
          <a:blip r:embed="rId3">
            <a:alphaModFix/>
          </a:blip>
          <a:srcRect b="0" l="0" r="0" t="0"/>
          <a:stretch/>
        </p:blipFill>
        <p:spPr>
          <a:xfrm>
            <a:off x="-5715" y="0"/>
            <a:ext cx="12192001" cy="6858000"/>
          </a:xfrm>
          <a:prstGeom prst="rect">
            <a:avLst/>
          </a:prstGeom>
          <a:noFill/>
          <a:ln>
            <a:noFill/>
          </a:ln>
        </p:spPr>
      </p:pic>
      <p:sp>
        <p:nvSpPr>
          <p:cNvPr id="153" name="Google Shape;153;p45"/>
          <p:cNvSpPr txBox="1"/>
          <p:nvPr>
            <p:ph type="title"/>
          </p:nvPr>
        </p:nvSpPr>
        <p:spPr>
          <a:xfrm>
            <a:off x="442912" y="1156498"/>
            <a:ext cx="7020208" cy="268470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FFFFFF"/>
              </a:buClr>
              <a:buSzPts val="6000"/>
              <a:buFont typeface="Calibri"/>
              <a:buNone/>
              <a:defRPr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54" name="Google Shape;154;p45"/>
          <p:cNvSpPr txBox="1"/>
          <p:nvPr>
            <p:ph idx="1" type="body"/>
          </p:nvPr>
        </p:nvSpPr>
        <p:spPr>
          <a:xfrm>
            <a:off x="442912" y="4209503"/>
            <a:ext cx="6579680" cy="70434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FFFF00"/>
              </a:buClr>
              <a:buSzPts val="2400"/>
              <a:buFont typeface="Calibri"/>
              <a:buNone/>
              <a:defRPr sz="2400">
                <a:solidFill>
                  <a:srgbClr val="FFFF00"/>
                </a:solidFill>
              </a:defRPr>
            </a:lvl1pPr>
            <a:lvl2pPr indent="-228600" lvl="1" marL="914400" algn="l">
              <a:lnSpc>
                <a:spcPct val="90000"/>
              </a:lnSpc>
              <a:spcBef>
                <a:spcPts val="1000"/>
              </a:spcBef>
              <a:spcAft>
                <a:spcPts val="0"/>
              </a:spcAft>
              <a:buClr>
                <a:srgbClr val="FFFF00"/>
              </a:buClr>
              <a:buSzPts val="2400"/>
              <a:buFont typeface="Calibri"/>
              <a:buNone/>
              <a:defRPr sz="2400">
                <a:solidFill>
                  <a:srgbClr val="FFFF00"/>
                </a:solidFill>
              </a:defRPr>
            </a:lvl2pPr>
            <a:lvl3pPr indent="-228600" lvl="2" marL="1371600" algn="l">
              <a:lnSpc>
                <a:spcPct val="90000"/>
              </a:lnSpc>
              <a:spcBef>
                <a:spcPts val="1000"/>
              </a:spcBef>
              <a:spcAft>
                <a:spcPts val="0"/>
              </a:spcAft>
              <a:buClr>
                <a:srgbClr val="FFFF00"/>
              </a:buClr>
              <a:buSzPts val="2400"/>
              <a:buFont typeface="Calibri"/>
              <a:buNone/>
              <a:defRPr sz="2400">
                <a:solidFill>
                  <a:srgbClr val="FFFF00"/>
                </a:solidFill>
              </a:defRPr>
            </a:lvl3pPr>
            <a:lvl4pPr indent="-228600" lvl="3" marL="1828800" algn="l">
              <a:lnSpc>
                <a:spcPct val="90000"/>
              </a:lnSpc>
              <a:spcBef>
                <a:spcPts val="1000"/>
              </a:spcBef>
              <a:spcAft>
                <a:spcPts val="0"/>
              </a:spcAft>
              <a:buClr>
                <a:srgbClr val="FFFF00"/>
              </a:buClr>
              <a:buSzPts val="2400"/>
              <a:buFont typeface="Calibri"/>
              <a:buNone/>
              <a:defRPr sz="2400">
                <a:solidFill>
                  <a:srgbClr val="FFFF00"/>
                </a:solidFill>
              </a:defRPr>
            </a:lvl4pPr>
            <a:lvl5pPr indent="-228600" lvl="4" marL="2286000" algn="l">
              <a:lnSpc>
                <a:spcPct val="90000"/>
              </a:lnSpc>
              <a:spcBef>
                <a:spcPts val="1000"/>
              </a:spcBef>
              <a:spcAft>
                <a:spcPts val="0"/>
              </a:spcAft>
              <a:buClr>
                <a:srgbClr val="FFFF00"/>
              </a:buClr>
              <a:buSzPts val="2400"/>
              <a:buFont typeface="Calibri"/>
              <a:buNone/>
              <a:defRPr sz="2400">
                <a:solidFill>
                  <a:srgbClr val="FFFF00"/>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Picture 8" id="155" name="Google Shape;155;p45"/>
          <p:cNvPicPr preferRelativeResize="0"/>
          <p:nvPr/>
        </p:nvPicPr>
        <p:blipFill rotWithShape="1">
          <a:blip r:embed="rId4">
            <a:alphaModFix/>
          </a:blip>
          <a:srcRect b="0" l="0" r="0" t="0"/>
          <a:stretch/>
        </p:blipFill>
        <p:spPr>
          <a:xfrm>
            <a:off x="563936" y="5957570"/>
            <a:ext cx="2026968" cy="532132"/>
          </a:xfrm>
          <a:prstGeom prst="rect">
            <a:avLst/>
          </a:prstGeom>
          <a:noFill/>
          <a:ln>
            <a:noFill/>
          </a:ln>
        </p:spPr>
      </p:pic>
      <p:sp>
        <p:nvSpPr>
          <p:cNvPr id="156" name="Google Shape;156;p45"/>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57" name="Shape 157"/>
        <p:cNvGrpSpPr/>
        <p:nvPr/>
      </p:nvGrpSpPr>
      <p:grpSpPr>
        <a:xfrm>
          <a:off x="0" y="0"/>
          <a:ext cx="0" cy="0"/>
          <a:chOff x="0" y="0"/>
          <a:chExt cx="0" cy="0"/>
        </a:xfrm>
      </p:grpSpPr>
      <p:pic>
        <p:nvPicPr>
          <p:cNvPr descr="Graphic 5" id="158" name="Google Shape;158;p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9" name="Google Shape;159;p46"/>
          <p:cNvSpPr txBox="1"/>
          <p:nvPr>
            <p:ph type="title"/>
          </p:nvPr>
        </p:nvSpPr>
        <p:spPr>
          <a:xfrm>
            <a:off x="403925" y="2806325"/>
            <a:ext cx="11384149" cy="124535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FFFF00"/>
              </a:buClr>
              <a:buSzPts val="6000"/>
              <a:buFont typeface="Calibri"/>
              <a:buNone/>
              <a:defRPr sz="60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60" name="Google Shape;160;p46"/>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61" name="Shape 161"/>
        <p:cNvGrpSpPr/>
        <p:nvPr/>
      </p:nvGrpSpPr>
      <p:grpSpPr>
        <a:xfrm>
          <a:off x="0" y="0"/>
          <a:ext cx="0" cy="0"/>
          <a:chOff x="0" y="0"/>
          <a:chExt cx="0" cy="0"/>
        </a:xfrm>
      </p:grpSpPr>
      <p:sp>
        <p:nvSpPr>
          <p:cNvPr id="162" name="Google Shape;162;p47"/>
          <p:cNvSpPr txBox="1"/>
          <p:nvPr>
            <p:ph idx="1" type="body"/>
          </p:nvPr>
        </p:nvSpPr>
        <p:spPr>
          <a:xfrm>
            <a:off x="837152" y="368300"/>
            <a:ext cx="10517696" cy="6121399"/>
          </a:xfrm>
          <a:prstGeom prst="rect">
            <a:avLst/>
          </a:prstGeom>
          <a:noFill/>
          <a:ln>
            <a:noFill/>
          </a:ln>
        </p:spPr>
        <p:txBody>
          <a:bodyPr anchorCtr="0" anchor="ctr" bIns="45700" lIns="45700" spcFirstLastPara="1" rIns="45700" wrap="square" tIns="4570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63" name="Google Shape;163;p47"/>
          <p:cNvSpPr txBox="1"/>
          <p:nvPr>
            <p:ph type="title"/>
          </p:nvPr>
        </p:nvSpPr>
        <p:spPr>
          <a:xfrm>
            <a:off x="442912" y="0"/>
            <a:ext cx="11306176" cy="36830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FFFF00"/>
              </a:buClr>
              <a:buSzPts val="1800"/>
              <a:buNone/>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64" name="Google Shape;164;p47"/>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22" name="Shape 22"/>
        <p:cNvGrpSpPr/>
        <p:nvPr/>
      </p:nvGrpSpPr>
      <p:grpSpPr>
        <a:xfrm>
          <a:off x="0" y="0"/>
          <a:ext cx="0" cy="0"/>
          <a:chOff x="0" y="0"/>
          <a:chExt cx="0" cy="0"/>
        </a:xfrm>
      </p:grpSpPr>
      <p:pic>
        <p:nvPicPr>
          <p:cNvPr descr="Google Shape;16;p29" id="23" name="Google Shape;23;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17;p29" id="24" name="Google Shape;24;p30"/>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25" name="Google Shape;25;p30"/>
          <p:cNvSpPr txBox="1"/>
          <p:nvPr>
            <p:ph type="title"/>
          </p:nvPr>
        </p:nvSpPr>
        <p:spPr>
          <a:xfrm>
            <a:off x="315719" y="1449387"/>
            <a:ext cx="11437899" cy="1683559"/>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FFFF"/>
              </a:buClr>
              <a:buSzPts val="6000"/>
              <a:buFont typeface="Calibri"/>
              <a:buNone/>
              <a:defRPr b="0"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26" name="Google Shape;26;p30"/>
          <p:cNvSpPr txBox="1"/>
          <p:nvPr>
            <p:ph idx="1" type="body"/>
          </p:nvPr>
        </p:nvSpPr>
        <p:spPr>
          <a:xfrm>
            <a:off x="304566" y="3132945"/>
            <a:ext cx="11437902" cy="131913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FFFF00"/>
              </a:buClr>
              <a:buSzPts val="6000"/>
              <a:buFont typeface="Calibri"/>
              <a:buNone/>
              <a:defRPr b="1" sz="6000">
                <a:solidFill>
                  <a:srgbClr val="FFFF00"/>
                </a:solidFill>
              </a:defRPr>
            </a:lvl1pPr>
            <a:lvl2pPr indent="-228600" lvl="1" marL="914400" algn="l">
              <a:lnSpc>
                <a:spcPct val="90000"/>
              </a:lnSpc>
              <a:spcBef>
                <a:spcPts val="1000"/>
              </a:spcBef>
              <a:spcAft>
                <a:spcPts val="0"/>
              </a:spcAft>
              <a:buClr>
                <a:srgbClr val="FFFF00"/>
              </a:buClr>
              <a:buSzPts val="6000"/>
              <a:buFont typeface="Calibri"/>
              <a:buNone/>
              <a:defRPr b="1" sz="6000">
                <a:solidFill>
                  <a:srgbClr val="FFFF00"/>
                </a:solidFill>
              </a:defRPr>
            </a:lvl2pPr>
            <a:lvl3pPr indent="-228600" lvl="2" marL="1371600" algn="l">
              <a:lnSpc>
                <a:spcPct val="90000"/>
              </a:lnSpc>
              <a:spcBef>
                <a:spcPts val="1000"/>
              </a:spcBef>
              <a:spcAft>
                <a:spcPts val="0"/>
              </a:spcAft>
              <a:buClr>
                <a:srgbClr val="FFFF00"/>
              </a:buClr>
              <a:buSzPts val="6000"/>
              <a:buFont typeface="Calibri"/>
              <a:buNone/>
              <a:defRPr b="1" sz="6000">
                <a:solidFill>
                  <a:srgbClr val="FFFF00"/>
                </a:solidFill>
              </a:defRPr>
            </a:lvl3pPr>
            <a:lvl4pPr indent="-228600" lvl="3" marL="1828800" algn="l">
              <a:lnSpc>
                <a:spcPct val="90000"/>
              </a:lnSpc>
              <a:spcBef>
                <a:spcPts val="1000"/>
              </a:spcBef>
              <a:spcAft>
                <a:spcPts val="0"/>
              </a:spcAft>
              <a:buClr>
                <a:srgbClr val="FFFF00"/>
              </a:buClr>
              <a:buSzPts val="6000"/>
              <a:buFont typeface="Calibri"/>
              <a:buNone/>
              <a:defRPr b="1" sz="6000">
                <a:solidFill>
                  <a:srgbClr val="FFFF00"/>
                </a:solidFill>
              </a:defRPr>
            </a:lvl4pPr>
            <a:lvl5pPr indent="-228600" lvl="4" marL="2286000" algn="l">
              <a:lnSpc>
                <a:spcPct val="90000"/>
              </a:lnSpc>
              <a:spcBef>
                <a:spcPts val="1000"/>
              </a:spcBef>
              <a:spcAft>
                <a:spcPts val="0"/>
              </a:spcAft>
              <a:buClr>
                <a:srgbClr val="FFFF00"/>
              </a:buClr>
              <a:buSzPts val="6000"/>
              <a:buFont typeface="Calibri"/>
              <a:buNone/>
              <a:defRPr b="1" sz="6000">
                <a:solidFill>
                  <a:srgbClr val="FFFF00"/>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20;p29" id="27" name="Google Shape;27;p30"/>
          <p:cNvPicPr preferRelativeResize="0"/>
          <p:nvPr/>
        </p:nvPicPr>
        <p:blipFill rotWithShape="1">
          <a:blip r:embed="rId4">
            <a:alphaModFix/>
          </a:blip>
          <a:srcRect b="0" l="0" r="0" t="0"/>
          <a:stretch/>
        </p:blipFill>
        <p:spPr>
          <a:xfrm>
            <a:off x="-3" y="-1244"/>
            <a:ext cx="1248940" cy="1198220"/>
          </a:xfrm>
          <a:prstGeom prst="rect">
            <a:avLst/>
          </a:prstGeom>
          <a:noFill/>
          <a:ln>
            <a:noFill/>
          </a:ln>
        </p:spPr>
      </p:pic>
      <p:pic>
        <p:nvPicPr>
          <p:cNvPr descr="Google Shape;21;p29" id="28" name="Google Shape;28;p30"/>
          <p:cNvPicPr preferRelativeResize="0"/>
          <p:nvPr/>
        </p:nvPicPr>
        <p:blipFill rotWithShape="1">
          <a:blip r:embed="rId5">
            <a:alphaModFix/>
          </a:blip>
          <a:srcRect b="0" l="0" r="0" t="0"/>
          <a:stretch/>
        </p:blipFill>
        <p:spPr>
          <a:xfrm>
            <a:off x="371475" y="5984875"/>
            <a:ext cx="1667381" cy="482833"/>
          </a:xfrm>
          <a:prstGeom prst="rect">
            <a:avLst/>
          </a:prstGeom>
          <a:noFill/>
          <a:ln>
            <a:noFill/>
          </a:ln>
        </p:spPr>
      </p:pic>
      <p:pic>
        <p:nvPicPr>
          <p:cNvPr descr="Google Shape;22;p29" id="29" name="Google Shape;29;p30"/>
          <p:cNvPicPr preferRelativeResize="0"/>
          <p:nvPr/>
        </p:nvPicPr>
        <p:blipFill rotWithShape="1">
          <a:blip r:embed="rId6">
            <a:alphaModFix/>
          </a:blip>
          <a:srcRect b="0" l="0" r="0" t="0"/>
          <a:stretch/>
        </p:blipFill>
        <p:spPr>
          <a:xfrm>
            <a:off x="8087351" y="0"/>
            <a:ext cx="4104651" cy="6858000"/>
          </a:xfrm>
          <a:prstGeom prst="rect">
            <a:avLst/>
          </a:prstGeom>
          <a:noFill/>
          <a:ln>
            <a:noFill/>
          </a:ln>
        </p:spPr>
      </p:pic>
      <p:sp>
        <p:nvSpPr>
          <p:cNvPr id="30" name="Google Shape;30;p30"/>
          <p:cNvSpPr txBox="1"/>
          <p:nvPr>
            <p:ph idx="2"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31" name="Google Shape;31;p30"/>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2">
    <p:spTree>
      <p:nvGrpSpPr>
        <p:cNvPr id="165" name="Shape 165"/>
        <p:cNvGrpSpPr/>
        <p:nvPr/>
      </p:nvGrpSpPr>
      <p:grpSpPr>
        <a:xfrm>
          <a:off x="0" y="0"/>
          <a:ext cx="0" cy="0"/>
          <a:chOff x="0" y="0"/>
          <a:chExt cx="0" cy="0"/>
        </a:xfrm>
      </p:grpSpPr>
      <p:pic>
        <p:nvPicPr>
          <p:cNvPr descr="Graphic 7" id="166" name="Google Shape;166;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7" name="Google Shape;167;p48"/>
          <p:cNvSpPr txBox="1"/>
          <p:nvPr>
            <p:ph type="title"/>
          </p:nvPr>
        </p:nvSpPr>
        <p:spPr>
          <a:xfrm>
            <a:off x="442912" y="2806325"/>
            <a:ext cx="11306176" cy="124535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FFFF00"/>
              </a:buClr>
              <a:buSzPts val="6000"/>
              <a:buFont typeface="Calibri"/>
              <a:buNone/>
              <a:defRPr sz="60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Picture 5" id="168" name="Google Shape;168;p48"/>
          <p:cNvPicPr preferRelativeResize="0"/>
          <p:nvPr/>
        </p:nvPicPr>
        <p:blipFill rotWithShape="1">
          <a:blip r:embed="rId3">
            <a:alphaModFix/>
          </a:blip>
          <a:srcRect b="0" l="0" r="0" t="0"/>
          <a:stretch/>
        </p:blipFill>
        <p:spPr>
          <a:xfrm>
            <a:off x="10611300" y="6415673"/>
            <a:ext cx="1130701" cy="296839"/>
          </a:xfrm>
          <a:prstGeom prst="rect">
            <a:avLst/>
          </a:prstGeom>
          <a:noFill/>
          <a:ln>
            <a:noFill/>
          </a:ln>
        </p:spPr>
      </p:pic>
      <p:sp>
        <p:nvSpPr>
          <p:cNvPr id="169" name="Google Shape;169;p48"/>
          <p:cNvSpPr txBox="1"/>
          <p:nvPr/>
        </p:nvSpPr>
        <p:spPr>
          <a:xfrm>
            <a:off x="410659" y="6463118"/>
            <a:ext cx="3612348" cy="312558"/>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Building Europe with Local Councillors</a:t>
            </a:r>
            <a:br>
              <a:rPr b="1" i="0" lang="en-US" sz="800" u="none" cap="none" strike="noStrike">
                <a:solidFill>
                  <a:srgbClr val="FFFFFF"/>
                </a:solidFill>
                <a:latin typeface="Calibri"/>
                <a:ea typeface="Calibri"/>
                <a:cs typeface="Calibri"/>
                <a:sym typeface="Calibri"/>
              </a:rPr>
            </a:br>
            <a:r>
              <a:rPr b="0" i="0" lang="en-US" sz="800" u="none" cap="none" strike="noStrike">
                <a:solidFill>
                  <a:srgbClr val="FFFF00"/>
                </a:solidFill>
                <a:latin typeface="Calibri"/>
                <a:ea typeface="Calibri"/>
                <a:cs typeface="Calibri"/>
                <a:sym typeface="Calibri"/>
              </a:rPr>
              <a:t>A network of EU local councillors, working together to communicate on EU issues</a:t>
            </a:r>
            <a:endParaRPr/>
          </a:p>
        </p:txBody>
      </p:sp>
      <p:sp>
        <p:nvSpPr>
          <p:cNvPr id="170" name="Google Shape;170;p48"/>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showMasterSp="0">
  <p:cSld name="4_Section Header 2">
    <p:spTree>
      <p:nvGrpSpPr>
        <p:cNvPr id="171" name="Shape 171"/>
        <p:cNvGrpSpPr/>
        <p:nvPr/>
      </p:nvGrpSpPr>
      <p:grpSpPr>
        <a:xfrm>
          <a:off x="0" y="0"/>
          <a:ext cx="0" cy="0"/>
          <a:chOff x="0" y="0"/>
          <a:chExt cx="0" cy="0"/>
        </a:xfrm>
      </p:grpSpPr>
      <p:pic>
        <p:nvPicPr>
          <p:cNvPr descr="Graphic 7" id="172" name="Google Shape;172;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3" name="Google Shape;173;p49"/>
          <p:cNvSpPr txBox="1"/>
          <p:nvPr>
            <p:ph type="title"/>
          </p:nvPr>
        </p:nvSpPr>
        <p:spPr>
          <a:xfrm>
            <a:off x="442912" y="2806325"/>
            <a:ext cx="11306176" cy="124535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FFFF00"/>
              </a:buClr>
              <a:buSzPts val="3600"/>
              <a:buFont typeface="Calibri"/>
              <a:buNone/>
              <a:defRPr sz="36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74" name="Google Shape;174;p49"/>
          <p:cNvSpPr txBox="1"/>
          <p:nvPr/>
        </p:nvSpPr>
        <p:spPr>
          <a:xfrm>
            <a:off x="410659" y="6463118"/>
            <a:ext cx="3612348" cy="312558"/>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Building Europe with Local Councillors</a:t>
            </a:r>
            <a:br>
              <a:rPr b="1" i="0" lang="en-US" sz="800" u="none" cap="none" strike="noStrike">
                <a:solidFill>
                  <a:srgbClr val="FFFFFF"/>
                </a:solidFill>
                <a:latin typeface="Calibri"/>
                <a:ea typeface="Calibri"/>
                <a:cs typeface="Calibri"/>
                <a:sym typeface="Calibri"/>
              </a:rPr>
            </a:br>
            <a:r>
              <a:rPr b="0" i="0" lang="en-US" sz="800" u="none" cap="none" strike="noStrike">
                <a:solidFill>
                  <a:srgbClr val="FFFF00"/>
                </a:solidFill>
                <a:latin typeface="Calibri"/>
                <a:ea typeface="Calibri"/>
                <a:cs typeface="Calibri"/>
                <a:sym typeface="Calibri"/>
              </a:rPr>
              <a:t>A network of EU local councillors, working together to communicate on EU issues</a:t>
            </a:r>
            <a:endParaRPr/>
          </a:p>
        </p:txBody>
      </p:sp>
      <p:pic>
        <p:nvPicPr>
          <p:cNvPr descr="Picture 5" id="175" name="Google Shape;175;p49"/>
          <p:cNvPicPr preferRelativeResize="0"/>
          <p:nvPr/>
        </p:nvPicPr>
        <p:blipFill rotWithShape="1">
          <a:blip r:embed="rId3">
            <a:alphaModFix/>
          </a:blip>
          <a:srcRect b="0" l="0" r="0" t="0"/>
          <a:stretch/>
        </p:blipFill>
        <p:spPr>
          <a:xfrm>
            <a:off x="10611300" y="6415673"/>
            <a:ext cx="1130701" cy="296839"/>
          </a:xfrm>
          <a:prstGeom prst="rect">
            <a:avLst/>
          </a:prstGeom>
          <a:noFill/>
          <a:ln>
            <a:noFill/>
          </a:ln>
        </p:spPr>
      </p:pic>
      <p:sp>
        <p:nvSpPr>
          <p:cNvPr id="176" name="Google Shape;176;p49"/>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showMasterSp="0">
  <p:cSld name="6_Section Header 2">
    <p:spTree>
      <p:nvGrpSpPr>
        <p:cNvPr id="177" name="Shape 177"/>
        <p:cNvGrpSpPr/>
        <p:nvPr/>
      </p:nvGrpSpPr>
      <p:grpSpPr>
        <a:xfrm>
          <a:off x="0" y="0"/>
          <a:ext cx="0" cy="0"/>
          <a:chOff x="0" y="0"/>
          <a:chExt cx="0" cy="0"/>
        </a:xfrm>
      </p:grpSpPr>
      <p:pic>
        <p:nvPicPr>
          <p:cNvPr descr="Graphic 4" id="178" name="Google Shape;178;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9" name="Google Shape;179;p50"/>
          <p:cNvSpPr txBox="1"/>
          <p:nvPr>
            <p:ph type="title"/>
          </p:nvPr>
        </p:nvSpPr>
        <p:spPr>
          <a:xfrm>
            <a:off x="403925" y="2806325"/>
            <a:ext cx="11384149" cy="124535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FFFFFF"/>
              </a:buClr>
              <a:buSzPts val="6000"/>
              <a:buFont typeface="Calibri"/>
              <a:buNone/>
              <a:defRPr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80" name="Google Shape;180;p50"/>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ection Header" showMasterSp="0">
  <p:cSld name="7_Section Header">
    <p:spTree>
      <p:nvGrpSpPr>
        <p:cNvPr id="181" name="Shape 181"/>
        <p:cNvGrpSpPr/>
        <p:nvPr/>
      </p:nvGrpSpPr>
      <p:grpSpPr>
        <a:xfrm>
          <a:off x="0" y="0"/>
          <a:ext cx="0" cy="0"/>
          <a:chOff x="0" y="0"/>
          <a:chExt cx="0" cy="0"/>
        </a:xfrm>
      </p:grpSpPr>
      <p:pic>
        <p:nvPicPr>
          <p:cNvPr descr="Graphic 8" id="182" name="Google Shape;182;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3" name="Google Shape;183;p51"/>
          <p:cNvSpPr txBox="1"/>
          <p:nvPr>
            <p:ph idx="1" type="body"/>
          </p:nvPr>
        </p:nvSpPr>
        <p:spPr>
          <a:xfrm>
            <a:off x="442912" y="368300"/>
            <a:ext cx="11306176" cy="6121399"/>
          </a:xfrm>
          <a:prstGeom prst="rect">
            <a:avLst/>
          </a:prstGeom>
          <a:noFill/>
          <a:ln>
            <a:noFill/>
          </a:ln>
        </p:spPr>
        <p:txBody>
          <a:bodyPr anchorCtr="0" anchor="ctr" bIns="45700" lIns="45700" spcFirstLastPara="1" rIns="45700" wrap="square" tIns="45700">
            <a:normAutofit/>
          </a:bodyPr>
          <a:lstStyle>
            <a:lvl1pPr indent="-228600" lvl="0" marL="457200" algn="ctr">
              <a:lnSpc>
                <a:spcPct val="90000"/>
              </a:lnSpc>
              <a:spcBef>
                <a:spcPts val="1000"/>
              </a:spcBef>
              <a:spcAft>
                <a:spcPts val="0"/>
              </a:spcAft>
              <a:buClr>
                <a:srgbClr val="85ABB1"/>
              </a:buClr>
              <a:buSzPts val="2800"/>
              <a:buFont typeface="Calibri"/>
              <a:buNone/>
              <a:defRPr>
                <a:solidFill>
                  <a:srgbClr val="85ABB1"/>
                </a:solidFill>
              </a:defRPr>
            </a:lvl1pPr>
            <a:lvl2pPr indent="-228600" lvl="1" marL="914400" algn="ctr">
              <a:lnSpc>
                <a:spcPct val="90000"/>
              </a:lnSpc>
              <a:spcBef>
                <a:spcPts val="1000"/>
              </a:spcBef>
              <a:spcAft>
                <a:spcPts val="0"/>
              </a:spcAft>
              <a:buClr>
                <a:srgbClr val="85ABB1"/>
              </a:buClr>
              <a:buSzPts val="2800"/>
              <a:buFont typeface="Calibri"/>
              <a:buNone/>
              <a:defRPr>
                <a:solidFill>
                  <a:srgbClr val="85ABB1"/>
                </a:solidFill>
              </a:defRPr>
            </a:lvl2pPr>
            <a:lvl3pPr indent="-228600" lvl="2" marL="1371600" algn="ctr">
              <a:lnSpc>
                <a:spcPct val="90000"/>
              </a:lnSpc>
              <a:spcBef>
                <a:spcPts val="1000"/>
              </a:spcBef>
              <a:spcAft>
                <a:spcPts val="0"/>
              </a:spcAft>
              <a:buClr>
                <a:srgbClr val="85ABB1"/>
              </a:buClr>
              <a:buSzPts val="2800"/>
              <a:buFont typeface="Calibri"/>
              <a:buNone/>
              <a:defRPr>
                <a:solidFill>
                  <a:srgbClr val="85ABB1"/>
                </a:solidFill>
              </a:defRPr>
            </a:lvl3pPr>
            <a:lvl4pPr indent="-228600" lvl="3" marL="1828800" algn="ctr">
              <a:lnSpc>
                <a:spcPct val="90000"/>
              </a:lnSpc>
              <a:spcBef>
                <a:spcPts val="1000"/>
              </a:spcBef>
              <a:spcAft>
                <a:spcPts val="0"/>
              </a:spcAft>
              <a:buClr>
                <a:srgbClr val="85ABB1"/>
              </a:buClr>
              <a:buSzPts val="2800"/>
              <a:buFont typeface="Calibri"/>
              <a:buNone/>
              <a:defRPr>
                <a:solidFill>
                  <a:srgbClr val="85ABB1"/>
                </a:solidFill>
              </a:defRPr>
            </a:lvl4pPr>
            <a:lvl5pPr indent="-228600" lvl="4" marL="2286000" algn="ctr">
              <a:lnSpc>
                <a:spcPct val="90000"/>
              </a:lnSpc>
              <a:spcBef>
                <a:spcPts val="1000"/>
              </a:spcBef>
              <a:spcAft>
                <a:spcPts val="0"/>
              </a:spcAft>
              <a:buClr>
                <a:srgbClr val="85ABB1"/>
              </a:buClr>
              <a:buSzPts val="2800"/>
              <a:buFont typeface="Calibri"/>
              <a:buNone/>
              <a:defRPr>
                <a:solidFill>
                  <a:srgbClr val="85ABB1"/>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84" name="Google Shape;184;p51"/>
          <p:cNvSpPr txBox="1"/>
          <p:nvPr>
            <p:ph type="title"/>
          </p:nvPr>
        </p:nvSpPr>
        <p:spPr>
          <a:xfrm>
            <a:off x="442912" y="0"/>
            <a:ext cx="11306176" cy="36830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EB6E23"/>
              </a:buClr>
              <a:buSzPts val="800"/>
              <a:buFont typeface="Calibri"/>
              <a:buNone/>
              <a:defRPr>
                <a:solidFill>
                  <a:srgbClr val="EB6E23"/>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85" name="Google Shape;185;p51"/>
          <p:cNvSpPr txBox="1"/>
          <p:nvPr/>
        </p:nvSpPr>
        <p:spPr>
          <a:xfrm>
            <a:off x="410659" y="6463118"/>
            <a:ext cx="3612348" cy="312558"/>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85ABB1"/>
              </a:buClr>
              <a:buSzPts val="800"/>
              <a:buFont typeface="Calibri"/>
              <a:buNone/>
            </a:pPr>
            <a:r>
              <a:rPr b="1" i="0" lang="en-US" sz="800" u="none" cap="none" strike="noStrike">
                <a:solidFill>
                  <a:srgbClr val="85ABB1"/>
                </a:solidFill>
                <a:latin typeface="Calibri"/>
                <a:ea typeface="Calibri"/>
                <a:cs typeface="Calibri"/>
                <a:sym typeface="Calibri"/>
              </a:rPr>
              <a:t>Building Europe with Local Councillors</a:t>
            </a:r>
            <a:br>
              <a:rPr b="1" i="0" lang="en-US" sz="800" u="none" cap="none" strike="noStrike">
                <a:solidFill>
                  <a:srgbClr val="85ABB1"/>
                </a:solidFill>
                <a:latin typeface="Calibri"/>
                <a:ea typeface="Calibri"/>
                <a:cs typeface="Calibri"/>
                <a:sym typeface="Calibri"/>
              </a:rPr>
            </a:br>
            <a:r>
              <a:rPr b="0" i="0" lang="en-US" sz="800" u="none" cap="none" strike="noStrike">
                <a:solidFill>
                  <a:srgbClr val="85ABB1"/>
                </a:solidFill>
                <a:latin typeface="Calibri"/>
                <a:ea typeface="Calibri"/>
                <a:cs typeface="Calibri"/>
                <a:sym typeface="Calibri"/>
              </a:rPr>
              <a:t>A network of EU local councillors, working together to communicate on EU issues</a:t>
            </a:r>
            <a:endParaRPr/>
          </a:p>
        </p:txBody>
      </p:sp>
      <p:pic>
        <p:nvPicPr>
          <p:cNvPr descr="Picture 9" id="186" name="Google Shape;186;p51"/>
          <p:cNvPicPr preferRelativeResize="0"/>
          <p:nvPr/>
        </p:nvPicPr>
        <p:blipFill rotWithShape="1">
          <a:blip r:embed="rId3">
            <a:alphaModFix/>
          </a:blip>
          <a:srcRect b="0" l="0" r="0" t="0"/>
          <a:stretch/>
        </p:blipFill>
        <p:spPr>
          <a:xfrm>
            <a:off x="10611300" y="6415673"/>
            <a:ext cx="1130701" cy="296838"/>
          </a:xfrm>
          <a:prstGeom prst="rect">
            <a:avLst/>
          </a:prstGeom>
          <a:noFill/>
          <a:ln>
            <a:noFill/>
          </a:ln>
        </p:spPr>
      </p:pic>
      <p:sp>
        <p:nvSpPr>
          <p:cNvPr id="187" name="Google Shape;187;p51"/>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showMasterSp="0">
  <p:cSld name="8_Section Header 2">
    <p:spTree>
      <p:nvGrpSpPr>
        <p:cNvPr id="188" name="Shape 188"/>
        <p:cNvGrpSpPr/>
        <p:nvPr/>
      </p:nvGrpSpPr>
      <p:grpSpPr>
        <a:xfrm>
          <a:off x="0" y="0"/>
          <a:ext cx="0" cy="0"/>
          <a:chOff x="0" y="0"/>
          <a:chExt cx="0" cy="0"/>
        </a:xfrm>
      </p:grpSpPr>
      <p:sp>
        <p:nvSpPr>
          <p:cNvPr id="189" name="Google Shape;189;p52"/>
          <p:cNvSpPr txBox="1"/>
          <p:nvPr>
            <p:ph idx="1" type="body"/>
          </p:nvPr>
        </p:nvSpPr>
        <p:spPr>
          <a:xfrm>
            <a:off x="442912" y="368300"/>
            <a:ext cx="11306176" cy="6121399"/>
          </a:xfrm>
          <a:prstGeom prst="rect">
            <a:avLst/>
          </a:prstGeom>
          <a:noFill/>
          <a:ln>
            <a:noFill/>
          </a:ln>
        </p:spPr>
        <p:txBody>
          <a:bodyPr anchorCtr="0" anchor="ctr" bIns="45700" lIns="45700" spcFirstLastPara="1" rIns="45700" wrap="square" tIns="45700">
            <a:normAutofit/>
          </a:bodyPr>
          <a:lstStyle>
            <a:lvl1pPr indent="-228600" lvl="0" marL="457200" algn="ctr">
              <a:lnSpc>
                <a:spcPct val="90000"/>
              </a:lnSpc>
              <a:spcBef>
                <a:spcPts val="1000"/>
              </a:spcBef>
              <a:spcAft>
                <a:spcPts val="0"/>
              </a:spcAft>
              <a:buClr>
                <a:srgbClr val="85ABB1"/>
              </a:buClr>
              <a:buSzPts val="2800"/>
              <a:buFont typeface="Calibri"/>
              <a:buNone/>
              <a:defRPr>
                <a:solidFill>
                  <a:srgbClr val="85ABB1"/>
                </a:solidFill>
              </a:defRPr>
            </a:lvl1pPr>
            <a:lvl2pPr indent="-228600" lvl="1" marL="914400" algn="ctr">
              <a:lnSpc>
                <a:spcPct val="90000"/>
              </a:lnSpc>
              <a:spcBef>
                <a:spcPts val="1000"/>
              </a:spcBef>
              <a:spcAft>
                <a:spcPts val="0"/>
              </a:spcAft>
              <a:buClr>
                <a:srgbClr val="85ABB1"/>
              </a:buClr>
              <a:buSzPts val="2800"/>
              <a:buFont typeface="Calibri"/>
              <a:buNone/>
              <a:defRPr>
                <a:solidFill>
                  <a:srgbClr val="85ABB1"/>
                </a:solidFill>
              </a:defRPr>
            </a:lvl2pPr>
            <a:lvl3pPr indent="-228600" lvl="2" marL="1371600" algn="ctr">
              <a:lnSpc>
                <a:spcPct val="90000"/>
              </a:lnSpc>
              <a:spcBef>
                <a:spcPts val="1000"/>
              </a:spcBef>
              <a:spcAft>
                <a:spcPts val="0"/>
              </a:spcAft>
              <a:buClr>
                <a:srgbClr val="85ABB1"/>
              </a:buClr>
              <a:buSzPts val="2800"/>
              <a:buFont typeface="Calibri"/>
              <a:buNone/>
              <a:defRPr>
                <a:solidFill>
                  <a:srgbClr val="85ABB1"/>
                </a:solidFill>
              </a:defRPr>
            </a:lvl3pPr>
            <a:lvl4pPr indent="-228600" lvl="3" marL="1828800" algn="ctr">
              <a:lnSpc>
                <a:spcPct val="90000"/>
              </a:lnSpc>
              <a:spcBef>
                <a:spcPts val="1000"/>
              </a:spcBef>
              <a:spcAft>
                <a:spcPts val="0"/>
              </a:spcAft>
              <a:buClr>
                <a:srgbClr val="85ABB1"/>
              </a:buClr>
              <a:buSzPts val="2800"/>
              <a:buFont typeface="Calibri"/>
              <a:buNone/>
              <a:defRPr>
                <a:solidFill>
                  <a:srgbClr val="85ABB1"/>
                </a:solidFill>
              </a:defRPr>
            </a:lvl4pPr>
            <a:lvl5pPr indent="-228600" lvl="4" marL="2286000" algn="ctr">
              <a:lnSpc>
                <a:spcPct val="90000"/>
              </a:lnSpc>
              <a:spcBef>
                <a:spcPts val="1000"/>
              </a:spcBef>
              <a:spcAft>
                <a:spcPts val="0"/>
              </a:spcAft>
              <a:buClr>
                <a:srgbClr val="85ABB1"/>
              </a:buClr>
              <a:buSzPts val="2800"/>
              <a:buFont typeface="Calibri"/>
              <a:buNone/>
              <a:defRPr>
                <a:solidFill>
                  <a:srgbClr val="85ABB1"/>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190" name="Google Shape;190;p52"/>
          <p:cNvSpPr txBox="1"/>
          <p:nvPr>
            <p:ph type="title"/>
          </p:nvPr>
        </p:nvSpPr>
        <p:spPr>
          <a:xfrm>
            <a:off x="442912" y="0"/>
            <a:ext cx="11306176" cy="36830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Clr>
                <a:srgbClr val="EB6E23"/>
              </a:buClr>
              <a:buSzPts val="800"/>
              <a:buFont typeface="Calibri"/>
              <a:buNone/>
              <a:defRPr>
                <a:solidFill>
                  <a:srgbClr val="EB6E23"/>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191" name="Google Shape;191;p52"/>
          <p:cNvSpPr txBox="1"/>
          <p:nvPr/>
        </p:nvSpPr>
        <p:spPr>
          <a:xfrm>
            <a:off x="410659" y="6463118"/>
            <a:ext cx="3612348" cy="312558"/>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85ABB1"/>
              </a:buClr>
              <a:buSzPts val="800"/>
              <a:buFont typeface="Calibri"/>
              <a:buNone/>
            </a:pPr>
            <a:r>
              <a:rPr b="1" i="0" lang="en-US" sz="800" u="none" cap="none" strike="noStrike">
                <a:solidFill>
                  <a:srgbClr val="85ABB1"/>
                </a:solidFill>
                <a:latin typeface="Calibri"/>
                <a:ea typeface="Calibri"/>
                <a:cs typeface="Calibri"/>
                <a:sym typeface="Calibri"/>
              </a:rPr>
              <a:t>Building Europe with Local Councillors</a:t>
            </a:r>
            <a:br>
              <a:rPr b="1" i="0" lang="en-US" sz="800" u="none" cap="none" strike="noStrike">
                <a:solidFill>
                  <a:srgbClr val="85ABB1"/>
                </a:solidFill>
                <a:latin typeface="Calibri"/>
                <a:ea typeface="Calibri"/>
                <a:cs typeface="Calibri"/>
                <a:sym typeface="Calibri"/>
              </a:rPr>
            </a:br>
            <a:r>
              <a:rPr b="0" i="0" lang="en-US" sz="800" u="none" cap="none" strike="noStrike">
                <a:solidFill>
                  <a:srgbClr val="85ABB1"/>
                </a:solidFill>
                <a:latin typeface="Calibri"/>
                <a:ea typeface="Calibri"/>
                <a:cs typeface="Calibri"/>
                <a:sym typeface="Calibri"/>
              </a:rPr>
              <a:t>A network of EU local councillors, working together to communicate on EU issues</a:t>
            </a:r>
            <a:endParaRPr/>
          </a:p>
        </p:txBody>
      </p:sp>
      <p:pic>
        <p:nvPicPr>
          <p:cNvPr descr="Picture 14" id="192" name="Google Shape;192;p52"/>
          <p:cNvPicPr preferRelativeResize="0"/>
          <p:nvPr/>
        </p:nvPicPr>
        <p:blipFill rotWithShape="1">
          <a:blip r:embed="rId2">
            <a:alphaModFix/>
          </a:blip>
          <a:srcRect b="0" l="0" r="0" t="0"/>
          <a:stretch/>
        </p:blipFill>
        <p:spPr>
          <a:xfrm>
            <a:off x="10611300" y="6415673"/>
            <a:ext cx="1130701" cy="296838"/>
          </a:xfrm>
          <a:prstGeom prst="rect">
            <a:avLst/>
          </a:prstGeom>
          <a:noFill/>
          <a:ln>
            <a:noFill/>
          </a:ln>
        </p:spPr>
      </p:pic>
      <p:sp>
        <p:nvSpPr>
          <p:cNvPr id="193" name="Google Shape;193;p52"/>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showMasterSp="0">
  <p:cSld name="11_Section Header 2">
    <p:spTree>
      <p:nvGrpSpPr>
        <p:cNvPr id="194" name="Shape 194"/>
        <p:cNvGrpSpPr/>
        <p:nvPr/>
      </p:nvGrpSpPr>
      <p:grpSpPr>
        <a:xfrm>
          <a:off x="0" y="0"/>
          <a:ext cx="0" cy="0"/>
          <a:chOff x="0" y="0"/>
          <a:chExt cx="0" cy="0"/>
        </a:xfrm>
      </p:grpSpPr>
      <p:pic>
        <p:nvPicPr>
          <p:cNvPr descr="Google Shape;112;p41" id="195" name="Google Shape;195;p53"/>
          <p:cNvPicPr preferRelativeResize="0"/>
          <p:nvPr/>
        </p:nvPicPr>
        <p:blipFill rotWithShape="1">
          <a:blip r:embed="rId2">
            <a:alphaModFix/>
          </a:blip>
          <a:srcRect b="0" l="0" r="0" t="0"/>
          <a:stretch/>
        </p:blipFill>
        <p:spPr>
          <a:xfrm>
            <a:off x="-2015" y="0"/>
            <a:ext cx="12192001" cy="6858000"/>
          </a:xfrm>
          <a:prstGeom prst="rect">
            <a:avLst/>
          </a:prstGeom>
          <a:noFill/>
          <a:ln>
            <a:noFill/>
          </a:ln>
        </p:spPr>
      </p:pic>
      <p:pic>
        <p:nvPicPr>
          <p:cNvPr descr="Google Shape;113;p41" id="196" name="Google Shape;196;p53"/>
          <p:cNvPicPr preferRelativeResize="0"/>
          <p:nvPr/>
        </p:nvPicPr>
        <p:blipFill rotWithShape="1">
          <a:blip r:embed="rId3">
            <a:alphaModFix/>
          </a:blip>
          <a:srcRect b="0" l="0" r="0" t="0"/>
          <a:stretch/>
        </p:blipFill>
        <p:spPr>
          <a:xfrm>
            <a:off x="371475" y="5984875"/>
            <a:ext cx="1667381" cy="482833"/>
          </a:xfrm>
          <a:prstGeom prst="rect">
            <a:avLst/>
          </a:prstGeom>
          <a:noFill/>
          <a:ln>
            <a:noFill/>
          </a:ln>
        </p:spPr>
      </p:pic>
      <p:pic>
        <p:nvPicPr>
          <p:cNvPr descr="Google Shape;114;p41" id="197" name="Google Shape;197;p53"/>
          <p:cNvPicPr preferRelativeResize="0"/>
          <p:nvPr/>
        </p:nvPicPr>
        <p:blipFill rotWithShape="1">
          <a:blip r:embed="rId4">
            <a:alphaModFix/>
          </a:blip>
          <a:srcRect b="0" l="0" r="0" t="0"/>
          <a:stretch/>
        </p:blipFill>
        <p:spPr>
          <a:xfrm>
            <a:off x="-2014" y="0"/>
            <a:ext cx="1248939" cy="1198220"/>
          </a:xfrm>
          <a:prstGeom prst="rect">
            <a:avLst/>
          </a:prstGeom>
          <a:noFill/>
          <a:ln>
            <a:noFill/>
          </a:ln>
        </p:spPr>
      </p:pic>
      <p:pic>
        <p:nvPicPr>
          <p:cNvPr descr="Google Shape;115;p41" id="198" name="Google Shape;198;p53"/>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99" name="Google Shape;199;p53"/>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200" name="Google Shape;200;p53"/>
          <p:cNvSpPr txBox="1"/>
          <p:nvPr>
            <p:ph type="title"/>
          </p:nvPr>
        </p:nvSpPr>
        <p:spPr>
          <a:xfrm>
            <a:off x="315719" y="1449387"/>
            <a:ext cx="7767830"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00"/>
              </a:buClr>
              <a:buSzPts val="4000"/>
              <a:buFont typeface="Calibri"/>
              <a:buNone/>
              <a:defRPr b="0" sz="40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201" name="Google Shape;201;p53"/>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32" name="Shape 32"/>
        <p:cNvGrpSpPr/>
        <p:nvPr/>
      </p:nvGrpSpPr>
      <p:grpSpPr>
        <a:xfrm>
          <a:off x="0" y="0"/>
          <a:ext cx="0" cy="0"/>
          <a:chOff x="0" y="0"/>
          <a:chExt cx="0" cy="0"/>
        </a:xfrm>
      </p:grpSpPr>
      <p:pic>
        <p:nvPicPr>
          <p:cNvPr descr="Google Shape;25;p30" id="33" name="Google Shape;33;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26;p30" id="34" name="Google Shape;34;p31"/>
          <p:cNvPicPr preferRelativeResize="0"/>
          <p:nvPr/>
        </p:nvPicPr>
        <p:blipFill rotWithShape="1">
          <a:blip r:embed="rId3">
            <a:alphaModFix amt="70000"/>
          </a:blip>
          <a:srcRect b="0" l="0" r="0" t="0"/>
          <a:stretch/>
        </p:blipFill>
        <p:spPr>
          <a:xfrm>
            <a:off x="0" y="-1244"/>
            <a:ext cx="12192000" cy="6858001"/>
          </a:xfrm>
          <a:prstGeom prst="rect">
            <a:avLst/>
          </a:prstGeom>
          <a:noFill/>
          <a:ln>
            <a:noFill/>
          </a:ln>
        </p:spPr>
      </p:pic>
      <p:sp>
        <p:nvSpPr>
          <p:cNvPr id="35" name="Google Shape;35;p31"/>
          <p:cNvSpPr txBox="1"/>
          <p:nvPr>
            <p:ph type="title"/>
          </p:nvPr>
        </p:nvSpPr>
        <p:spPr>
          <a:xfrm>
            <a:off x="371475" y="1449387"/>
            <a:ext cx="11382145"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6000"/>
              <a:buFont typeface="Calibri"/>
              <a:buNone/>
              <a:defRPr b="0"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Google Shape;28;p30" id="36" name="Google Shape;36;p31"/>
          <p:cNvPicPr preferRelativeResize="0"/>
          <p:nvPr/>
        </p:nvPicPr>
        <p:blipFill rotWithShape="1">
          <a:blip r:embed="rId4">
            <a:alphaModFix/>
          </a:blip>
          <a:srcRect b="0" l="0" r="0" t="0"/>
          <a:stretch/>
        </p:blipFill>
        <p:spPr>
          <a:xfrm>
            <a:off x="-3" y="-1244"/>
            <a:ext cx="1248940" cy="1198220"/>
          </a:xfrm>
          <a:prstGeom prst="rect">
            <a:avLst/>
          </a:prstGeom>
          <a:noFill/>
          <a:ln>
            <a:noFill/>
          </a:ln>
        </p:spPr>
      </p:pic>
      <p:pic>
        <p:nvPicPr>
          <p:cNvPr descr="Google Shape;29;p30" id="37" name="Google Shape;37;p31"/>
          <p:cNvPicPr preferRelativeResize="0"/>
          <p:nvPr/>
        </p:nvPicPr>
        <p:blipFill rotWithShape="1">
          <a:blip r:embed="rId5">
            <a:alphaModFix/>
          </a:blip>
          <a:srcRect b="0" l="0" r="0" t="0"/>
          <a:stretch/>
        </p:blipFill>
        <p:spPr>
          <a:xfrm>
            <a:off x="371475" y="5984875"/>
            <a:ext cx="1667381" cy="482833"/>
          </a:xfrm>
          <a:prstGeom prst="rect">
            <a:avLst/>
          </a:prstGeom>
          <a:noFill/>
          <a:ln>
            <a:noFill/>
          </a:ln>
        </p:spPr>
      </p:pic>
      <p:pic>
        <p:nvPicPr>
          <p:cNvPr descr="Google Shape;30;p30" id="38" name="Google Shape;38;p31"/>
          <p:cNvPicPr preferRelativeResize="0"/>
          <p:nvPr/>
        </p:nvPicPr>
        <p:blipFill rotWithShape="1">
          <a:blip r:embed="rId6">
            <a:alphaModFix/>
          </a:blip>
          <a:srcRect b="0" l="0" r="0" t="0"/>
          <a:stretch/>
        </p:blipFill>
        <p:spPr>
          <a:xfrm>
            <a:off x="8091451" y="0"/>
            <a:ext cx="4104650" cy="6858000"/>
          </a:xfrm>
          <a:prstGeom prst="rect">
            <a:avLst/>
          </a:prstGeom>
          <a:noFill/>
          <a:ln>
            <a:noFill/>
          </a:ln>
        </p:spPr>
      </p:pic>
      <p:sp>
        <p:nvSpPr>
          <p:cNvPr id="39" name="Google Shape;39;p31"/>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FFFFFF"/>
              </a:buClr>
              <a:buSzPts val="1000"/>
              <a:buFont typeface="Calibri"/>
              <a:buNone/>
              <a:defRPr sz="1000"/>
            </a:lvl1pPr>
            <a:lvl2pPr indent="-228600" lvl="1" marL="914400" algn="r">
              <a:lnSpc>
                <a:spcPct val="90000"/>
              </a:lnSpc>
              <a:spcBef>
                <a:spcPts val="1000"/>
              </a:spcBef>
              <a:spcAft>
                <a:spcPts val="0"/>
              </a:spcAft>
              <a:buClr>
                <a:srgbClr val="FFFFFF"/>
              </a:buClr>
              <a:buSzPts val="1000"/>
              <a:buFont typeface="Calibri"/>
              <a:buNone/>
              <a:defRPr sz="1000"/>
            </a:lvl2pPr>
            <a:lvl3pPr indent="-228600" lvl="2" marL="1371600" algn="r">
              <a:lnSpc>
                <a:spcPct val="90000"/>
              </a:lnSpc>
              <a:spcBef>
                <a:spcPts val="1000"/>
              </a:spcBef>
              <a:spcAft>
                <a:spcPts val="0"/>
              </a:spcAft>
              <a:buClr>
                <a:srgbClr val="FFFFFF"/>
              </a:buClr>
              <a:buSzPts val="1000"/>
              <a:buFont typeface="Calibri"/>
              <a:buNone/>
              <a:defRPr sz="1000"/>
            </a:lvl3pPr>
            <a:lvl4pPr indent="-228600" lvl="3" marL="1828800" algn="r">
              <a:lnSpc>
                <a:spcPct val="90000"/>
              </a:lnSpc>
              <a:spcBef>
                <a:spcPts val="1000"/>
              </a:spcBef>
              <a:spcAft>
                <a:spcPts val="0"/>
              </a:spcAft>
              <a:buClr>
                <a:srgbClr val="FFFFFF"/>
              </a:buClr>
              <a:buSzPts val="1000"/>
              <a:buFont typeface="Calibri"/>
              <a:buNone/>
              <a:defRPr sz="1000"/>
            </a:lvl4pPr>
            <a:lvl5pPr indent="-228600" lvl="4" marL="2286000" algn="r">
              <a:lnSpc>
                <a:spcPct val="90000"/>
              </a:lnSpc>
              <a:spcBef>
                <a:spcPts val="1000"/>
              </a:spcBef>
              <a:spcAft>
                <a:spcPts val="0"/>
              </a:spcAft>
              <a:buClr>
                <a:srgbClr val="FFFFFF"/>
              </a:buClr>
              <a:buSzPts val="1000"/>
              <a:buFont typeface="Calibri"/>
              <a:buNone/>
              <a:defRPr sz="1000"/>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40" name="Google Shape;40;p31"/>
          <p:cNvSpPr txBox="1"/>
          <p:nvPr>
            <p:ph idx="2"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41" name="Google Shape;41;p31"/>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showMasterSp="0">
  <p:cSld name="4_Section Header">
    <p:spTree>
      <p:nvGrpSpPr>
        <p:cNvPr id="42" name="Shape 42"/>
        <p:cNvGrpSpPr/>
        <p:nvPr/>
      </p:nvGrpSpPr>
      <p:grpSpPr>
        <a:xfrm>
          <a:off x="0" y="0"/>
          <a:ext cx="0" cy="0"/>
          <a:chOff x="0" y="0"/>
          <a:chExt cx="0" cy="0"/>
        </a:xfrm>
      </p:grpSpPr>
      <p:pic>
        <p:nvPicPr>
          <p:cNvPr descr="Google Shape;34;p31" id="43" name="Google Shape;43;p3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35;p31" id="44" name="Google Shape;44;p32"/>
          <p:cNvPicPr preferRelativeResize="0"/>
          <p:nvPr/>
        </p:nvPicPr>
        <p:blipFill rotWithShape="1">
          <a:blip r:embed="rId3">
            <a:alphaModFix amt="70000"/>
          </a:blip>
          <a:srcRect b="0" l="0" r="0" t="0"/>
          <a:stretch/>
        </p:blipFill>
        <p:spPr>
          <a:xfrm>
            <a:off x="0" y="-1244"/>
            <a:ext cx="12192000" cy="6858001"/>
          </a:xfrm>
          <a:prstGeom prst="rect">
            <a:avLst/>
          </a:prstGeom>
          <a:noFill/>
          <a:ln>
            <a:noFill/>
          </a:ln>
        </p:spPr>
      </p:pic>
      <p:sp>
        <p:nvSpPr>
          <p:cNvPr id="45" name="Google Shape;45;p32"/>
          <p:cNvSpPr txBox="1"/>
          <p:nvPr>
            <p:ph type="title"/>
          </p:nvPr>
        </p:nvSpPr>
        <p:spPr>
          <a:xfrm>
            <a:off x="371475" y="1449387"/>
            <a:ext cx="11382145"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6000"/>
              <a:buFont typeface="Calibri"/>
              <a:buNone/>
              <a:defRPr b="0" sz="6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Google Shape;37;p31" id="46" name="Google Shape;46;p32"/>
          <p:cNvPicPr preferRelativeResize="0"/>
          <p:nvPr/>
        </p:nvPicPr>
        <p:blipFill rotWithShape="1">
          <a:blip r:embed="rId4">
            <a:alphaModFix/>
          </a:blip>
          <a:srcRect b="0" l="0" r="0" t="0"/>
          <a:stretch/>
        </p:blipFill>
        <p:spPr>
          <a:xfrm>
            <a:off x="-3" y="-1244"/>
            <a:ext cx="1248940" cy="1198220"/>
          </a:xfrm>
          <a:prstGeom prst="rect">
            <a:avLst/>
          </a:prstGeom>
          <a:noFill/>
          <a:ln>
            <a:noFill/>
          </a:ln>
        </p:spPr>
      </p:pic>
      <p:pic>
        <p:nvPicPr>
          <p:cNvPr descr="Google Shape;38;p31" id="47" name="Google Shape;47;p32"/>
          <p:cNvPicPr preferRelativeResize="0"/>
          <p:nvPr/>
        </p:nvPicPr>
        <p:blipFill rotWithShape="1">
          <a:blip r:embed="rId5">
            <a:alphaModFix/>
          </a:blip>
          <a:srcRect b="0" l="0" r="0" t="0"/>
          <a:stretch/>
        </p:blipFill>
        <p:spPr>
          <a:xfrm>
            <a:off x="371475" y="5984875"/>
            <a:ext cx="1667381" cy="482833"/>
          </a:xfrm>
          <a:prstGeom prst="rect">
            <a:avLst/>
          </a:prstGeom>
          <a:noFill/>
          <a:ln>
            <a:noFill/>
          </a:ln>
        </p:spPr>
      </p:pic>
      <p:pic>
        <p:nvPicPr>
          <p:cNvPr descr="Google Shape;39;p31" id="48" name="Google Shape;48;p32"/>
          <p:cNvPicPr preferRelativeResize="0"/>
          <p:nvPr/>
        </p:nvPicPr>
        <p:blipFill rotWithShape="1">
          <a:blip r:embed="rId6">
            <a:alphaModFix/>
          </a:blip>
          <a:srcRect b="0" l="0" r="0" t="0"/>
          <a:stretch/>
        </p:blipFill>
        <p:spPr>
          <a:xfrm>
            <a:off x="8087351" y="0"/>
            <a:ext cx="4104651" cy="6858000"/>
          </a:xfrm>
          <a:prstGeom prst="rect">
            <a:avLst/>
          </a:prstGeom>
          <a:noFill/>
          <a:ln>
            <a:noFill/>
          </a:ln>
        </p:spPr>
      </p:pic>
      <p:sp>
        <p:nvSpPr>
          <p:cNvPr id="49" name="Google Shape;49;p32"/>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FFFFFF"/>
              </a:buClr>
              <a:buSzPts val="1400"/>
              <a:buFont typeface="Calibri"/>
              <a:buNone/>
              <a:defRPr sz="1400"/>
            </a:lvl1pPr>
            <a:lvl2pPr indent="-228600" lvl="1" marL="914400" algn="r">
              <a:lnSpc>
                <a:spcPct val="90000"/>
              </a:lnSpc>
              <a:spcBef>
                <a:spcPts val="1000"/>
              </a:spcBef>
              <a:spcAft>
                <a:spcPts val="0"/>
              </a:spcAft>
              <a:buClr>
                <a:srgbClr val="FFFFFF"/>
              </a:buClr>
              <a:buSzPts val="1400"/>
              <a:buFont typeface="Calibri"/>
              <a:buNone/>
              <a:defRPr sz="1400"/>
            </a:lvl2pPr>
            <a:lvl3pPr indent="-228600" lvl="2" marL="1371600" algn="r">
              <a:lnSpc>
                <a:spcPct val="90000"/>
              </a:lnSpc>
              <a:spcBef>
                <a:spcPts val="1000"/>
              </a:spcBef>
              <a:spcAft>
                <a:spcPts val="0"/>
              </a:spcAft>
              <a:buClr>
                <a:srgbClr val="FFFFFF"/>
              </a:buClr>
              <a:buSzPts val="1400"/>
              <a:buFont typeface="Calibri"/>
              <a:buNone/>
              <a:defRPr sz="1400"/>
            </a:lvl3pPr>
            <a:lvl4pPr indent="-228600" lvl="3" marL="1828800" algn="r">
              <a:lnSpc>
                <a:spcPct val="90000"/>
              </a:lnSpc>
              <a:spcBef>
                <a:spcPts val="1000"/>
              </a:spcBef>
              <a:spcAft>
                <a:spcPts val="0"/>
              </a:spcAft>
              <a:buClr>
                <a:srgbClr val="FFFFFF"/>
              </a:buClr>
              <a:buSzPts val="1400"/>
              <a:buFont typeface="Calibri"/>
              <a:buNone/>
              <a:defRPr sz="1400"/>
            </a:lvl4pPr>
            <a:lvl5pPr indent="-228600" lvl="4" marL="2286000" algn="r">
              <a:lnSpc>
                <a:spcPct val="90000"/>
              </a:lnSpc>
              <a:spcBef>
                <a:spcPts val="1000"/>
              </a:spcBef>
              <a:spcAft>
                <a:spcPts val="0"/>
              </a:spcAft>
              <a:buClr>
                <a:srgbClr val="FFFFFF"/>
              </a:buClr>
              <a:buSzPts val="1400"/>
              <a:buFont typeface="Calibri"/>
              <a:buNone/>
              <a:defRPr sz="1400"/>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50" name="Google Shape;50;p32"/>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51" name="Google Shape;51;p32"/>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showMasterSp="0">
  <p:cSld name="5_Section Header">
    <p:spTree>
      <p:nvGrpSpPr>
        <p:cNvPr id="52" name="Shape 52"/>
        <p:cNvGrpSpPr/>
        <p:nvPr/>
      </p:nvGrpSpPr>
      <p:grpSpPr>
        <a:xfrm>
          <a:off x="0" y="0"/>
          <a:ext cx="0" cy="0"/>
          <a:chOff x="0" y="0"/>
          <a:chExt cx="0" cy="0"/>
        </a:xfrm>
      </p:grpSpPr>
      <p:pic>
        <p:nvPicPr>
          <p:cNvPr descr="Google Shape;43;p32" id="53" name="Google Shape;53;p33"/>
          <p:cNvPicPr preferRelativeResize="0"/>
          <p:nvPr/>
        </p:nvPicPr>
        <p:blipFill rotWithShape="1">
          <a:blip r:embed="rId2">
            <a:alphaModFix/>
          </a:blip>
          <a:srcRect b="0" l="0" r="0" t="0"/>
          <a:stretch/>
        </p:blipFill>
        <p:spPr>
          <a:xfrm>
            <a:off x="-2015" y="0"/>
            <a:ext cx="9929787" cy="6865665"/>
          </a:xfrm>
          <a:prstGeom prst="rect">
            <a:avLst/>
          </a:prstGeom>
          <a:noFill/>
          <a:ln>
            <a:noFill/>
          </a:ln>
        </p:spPr>
      </p:pic>
      <p:pic>
        <p:nvPicPr>
          <p:cNvPr descr="Google Shape;44;p32" id="54" name="Google Shape;54;p33"/>
          <p:cNvPicPr preferRelativeResize="0"/>
          <p:nvPr/>
        </p:nvPicPr>
        <p:blipFill rotWithShape="1">
          <a:blip r:embed="rId3">
            <a:alphaModFix/>
          </a:blip>
          <a:srcRect b="0" l="0" r="0" t="0"/>
          <a:stretch/>
        </p:blipFill>
        <p:spPr>
          <a:xfrm>
            <a:off x="371475" y="5984875"/>
            <a:ext cx="1667381" cy="482833"/>
          </a:xfrm>
          <a:prstGeom prst="rect">
            <a:avLst/>
          </a:prstGeom>
          <a:noFill/>
          <a:ln>
            <a:noFill/>
          </a:ln>
        </p:spPr>
      </p:pic>
      <p:pic>
        <p:nvPicPr>
          <p:cNvPr descr="Google Shape;45;p32" id="55" name="Google Shape;55;p33"/>
          <p:cNvPicPr preferRelativeResize="0"/>
          <p:nvPr/>
        </p:nvPicPr>
        <p:blipFill rotWithShape="1">
          <a:blip r:embed="rId4">
            <a:alphaModFix/>
          </a:blip>
          <a:srcRect b="0" l="0" r="0" t="0"/>
          <a:stretch/>
        </p:blipFill>
        <p:spPr>
          <a:xfrm>
            <a:off x="-2014" y="0"/>
            <a:ext cx="1248939" cy="1198220"/>
          </a:xfrm>
          <a:prstGeom prst="rect">
            <a:avLst/>
          </a:prstGeom>
          <a:noFill/>
          <a:ln>
            <a:noFill/>
          </a:ln>
        </p:spPr>
      </p:pic>
      <p:pic>
        <p:nvPicPr>
          <p:cNvPr descr="Google Shape;46;p32" id="56" name="Google Shape;56;p33"/>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57" name="Google Shape;57;p33"/>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58" name="Google Shape;58;p33"/>
          <p:cNvSpPr txBox="1"/>
          <p:nvPr>
            <p:ph type="title"/>
          </p:nvPr>
        </p:nvSpPr>
        <p:spPr>
          <a:xfrm>
            <a:off x="315719" y="1449387"/>
            <a:ext cx="7767830"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4000"/>
              <a:buFont typeface="Calibri"/>
              <a:buNone/>
              <a:defRPr b="0" sz="4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59" name="Google Shape;59;p33"/>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60" name="Shape 60"/>
        <p:cNvGrpSpPr/>
        <p:nvPr/>
      </p:nvGrpSpPr>
      <p:grpSpPr>
        <a:xfrm>
          <a:off x="0" y="0"/>
          <a:ext cx="0" cy="0"/>
          <a:chOff x="0" y="0"/>
          <a:chExt cx="0" cy="0"/>
        </a:xfrm>
      </p:grpSpPr>
      <p:pic>
        <p:nvPicPr>
          <p:cNvPr descr="Google Shape;50;p33" id="61" name="Google Shape;61;p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2" name="Google Shape;62;p34"/>
          <p:cNvSpPr txBox="1"/>
          <p:nvPr/>
        </p:nvSpPr>
        <p:spPr>
          <a:xfrm>
            <a:off x="371474" y="3140025"/>
            <a:ext cx="11382145" cy="758925"/>
          </a:xfrm>
          <a:prstGeom prst="rect">
            <a:avLst/>
          </a:prstGeom>
          <a:noFill/>
          <a:ln>
            <a:noFill/>
          </a:ln>
        </p:spPr>
        <p:txBody>
          <a:bodyPr anchorCtr="0" anchor="ctr" bIns="0" lIns="0" spcFirstLastPara="1" rIns="0" wrap="square" tIns="0">
            <a:spAutoFit/>
          </a:bodyPr>
          <a:lstStyle/>
          <a:p>
            <a:pPr indent="12700" lvl="0" marL="0" marR="0" rtl="0" algn="l">
              <a:lnSpc>
                <a:spcPct val="167500"/>
              </a:lnSpc>
              <a:spcBef>
                <a:spcPts val="0"/>
              </a:spcBef>
              <a:spcAft>
                <a:spcPts val="0"/>
              </a:spcAft>
              <a:buClr>
                <a:srgbClr val="FFFFFF"/>
              </a:buClr>
              <a:buSzPts val="6000"/>
              <a:buFont typeface="Calibri"/>
              <a:buNone/>
            </a:pPr>
            <a:r>
              <a:rPr b="0" i="0" lang="en-US" sz="6000" u="none" cap="none" strike="noStrike">
                <a:solidFill>
                  <a:srgbClr val="FFFFFF"/>
                </a:solidFill>
                <a:latin typeface="Calibri"/>
                <a:ea typeface="Calibri"/>
                <a:cs typeface="Calibri"/>
                <a:sym typeface="Calibri"/>
              </a:rPr>
              <a:t>Edit</a:t>
            </a:r>
            <a:endParaRPr/>
          </a:p>
        </p:txBody>
      </p:sp>
      <p:pic>
        <p:nvPicPr>
          <p:cNvPr descr="Google Shape;52;p33" id="63" name="Google Shape;63;p34"/>
          <p:cNvPicPr preferRelativeResize="0"/>
          <p:nvPr/>
        </p:nvPicPr>
        <p:blipFill rotWithShape="1">
          <a:blip r:embed="rId3">
            <a:alphaModFix/>
          </a:blip>
          <a:srcRect b="0" l="0" r="0" t="0"/>
          <a:stretch/>
        </p:blipFill>
        <p:spPr>
          <a:xfrm>
            <a:off x="-3" y="-1244"/>
            <a:ext cx="1248940" cy="1198220"/>
          </a:xfrm>
          <a:prstGeom prst="rect">
            <a:avLst/>
          </a:prstGeom>
          <a:noFill/>
          <a:ln>
            <a:noFill/>
          </a:ln>
        </p:spPr>
      </p:pic>
      <p:sp>
        <p:nvSpPr>
          <p:cNvPr id="64" name="Google Shape;64;p34"/>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54;p33" id="65" name="Google Shape;65;p34"/>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sp>
        <p:nvSpPr>
          <p:cNvPr id="66" name="Google Shape;66;p34"/>
          <p:cNvSpPr txBox="1"/>
          <p:nvPr>
            <p:ph type="title"/>
          </p:nvPr>
        </p:nvSpPr>
        <p:spPr>
          <a:xfrm>
            <a:off x="371474" y="1449387"/>
            <a:ext cx="9656947" cy="414020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13155D"/>
              </a:buClr>
              <a:buSzPts val="3600"/>
              <a:buFont typeface="Calibri"/>
              <a:buNone/>
              <a:defRPr b="0" sz="3600">
                <a:solidFill>
                  <a:srgbClr val="13155D"/>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67" name="Google Shape;67;p34"/>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68" name="Google Shape;68;p34"/>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showMasterSp="0">
  <p:cSld name="6_Section Header">
    <p:spTree>
      <p:nvGrpSpPr>
        <p:cNvPr id="69" name="Shape 69"/>
        <p:cNvGrpSpPr/>
        <p:nvPr/>
      </p:nvGrpSpPr>
      <p:grpSpPr>
        <a:xfrm>
          <a:off x="0" y="0"/>
          <a:ext cx="0" cy="0"/>
          <a:chOff x="0" y="0"/>
          <a:chExt cx="0" cy="0"/>
        </a:xfrm>
      </p:grpSpPr>
      <p:pic>
        <p:nvPicPr>
          <p:cNvPr descr="Google Shape;58;p34" id="70" name="Google Shape;7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oogle Shape;59;p34" id="71" name="Google Shape;71;p35"/>
          <p:cNvPicPr preferRelativeResize="0"/>
          <p:nvPr/>
        </p:nvPicPr>
        <p:blipFill rotWithShape="1">
          <a:blip r:embed="rId3">
            <a:alphaModFix amt="70000"/>
          </a:blip>
          <a:srcRect b="0" l="0" r="0" t="0"/>
          <a:stretch/>
        </p:blipFill>
        <p:spPr>
          <a:xfrm>
            <a:off x="0" y="-1244"/>
            <a:ext cx="12192000" cy="6858001"/>
          </a:xfrm>
          <a:prstGeom prst="rect">
            <a:avLst/>
          </a:prstGeom>
          <a:noFill/>
          <a:ln>
            <a:noFill/>
          </a:ln>
        </p:spPr>
      </p:pic>
      <p:pic>
        <p:nvPicPr>
          <p:cNvPr descr="Google Shape;60;p34" id="72" name="Google Shape;72;p35"/>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pic>
        <p:nvPicPr>
          <p:cNvPr descr="Google Shape;61;p34" id="73" name="Google Shape;73;p35"/>
          <p:cNvPicPr preferRelativeResize="0"/>
          <p:nvPr/>
        </p:nvPicPr>
        <p:blipFill rotWithShape="1">
          <a:blip r:embed="rId5">
            <a:alphaModFix/>
          </a:blip>
          <a:srcRect b="0" l="0" r="0" t="0"/>
          <a:stretch/>
        </p:blipFill>
        <p:spPr>
          <a:xfrm>
            <a:off x="-3" y="-1244"/>
            <a:ext cx="1248940" cy="1198220"/>
          </a:xfrm>
          <a:prstGeom prst="rect">
            <a:avLst/>
          </a:prstGeom>
          <a:noFill/>
          <a:ln>
            <a:noFill/>
          </a:ln>
        </p:spPr>
      </p:pic>
      <p:sp>
        <p:nvSpPr>
          <p:cNvPr id="74" name="Google Shape;74;p35"/>
          <p:cNvSpPr txBox="1"/>
          <p:nvPr>
            <p:ph type="title"/>
          </p:nvPr>
        </p:nvSpPr>
        <p:spPr>
          <a:xfrm>
            <a:off x="315719" y="1449387"/>
            <a:ext cx="9441231" cy="4140202"/>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FF"/>
              </a:buClr>
              <a:buSzPts val="4000"/>
              <a:buFont typeface="Calibri"/>
              <a:buNone/>
              <a:defRPr b="0" sz="4000">
                <a:solidFill>
                  <a:srgbClr val="FFFFFF"/>
                </a:solidFill>
              </a:defRPr>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pic>
        <p:nvPicPr>
          <p:cNvPr descr="Google Shape;63;p34" id="75" name="Google Shape;75;p35"/>
          <p:cNvPicPr preferRelativeResize="0"/>
          <p:nvPr/>
        </p:nvPicPr>
        <p:blipFill rotWithShape="1">
          <a:blip r:embed="rId6">
            <a:alphaModFix/>
          </a:blip>
          <a:srcRect b="0" l="0" r="0" t="0"/>
          <a:stretch/>
        </p:blipFill>
        <p:spPr>
          <a:xfrm>
            <a:off x="8087351" y="0"/>
            <a:ext cx="4104651" cy="6858000"/>
          </a:xfrm>
          <a:prstGeom prst="rect">
            <a:avLst/>
          </a:prstGeom>
          <a:noFill/>
          <a:ln>
            <a:noFill/>
          </a:ln>
        </p:spPr>
      </p:pic>
      <p:sp>
        <p:nvSpPr>
          <p:cNvPr id="76" name="Google Shape;76;p35"/>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FFFFFF"/>
              </a:buClr>
              <a:buSzPts val="1400"/>
              <a:buFont typeface="Calibri"/>
              <a:buNone/>
              <a:defRPr sz="1400"/>
            </a:lvl1pPr>
            <a:lvl2pPr indent="-228600" lvl="1" marL="914400" algn="r">
              <a:lnSpc>
                <a:spcPct val="90000"/>
              </a:lnSpc>
              <a:spcBef>
                <a:spcPts val="1000"/>
              </a:spcBef>
              <a:spcAft>
                <a:spcPts val="0"/>
              </a:spcAft>
              <a:buClr>
                <a:srgbClr val="FFFFFF"/>
              </a:buClr>
              <a:buSzPts val="1400"/>
              <a:buFont typeface="Calibri"/>
              <a:buNone/>
              <a:defRPr sz="1400"/>
            </a:lvl2pPr>
            <a:lvl3pPr indent="-228600" lvl="2" marL="1371600" algn="r">
              <a:lnSpc>
                <a:spcPct val="90000"/>
              </a:lnSpc>
              <a:spcBef>
                <a:spcPts val="1000"/>
              </a:spcBef>
              <a:spcAft>
                <a:spcPts val="0"/>
              </a:spcAft>
              <a:buClr>
                <a:srgbClr val="FFFFFF"/>
              </a:buClr>
              <a:buSzPts val="1400"/>
              <a:buFont typeface="Calibri"/>
              <a:buNone/>
              <a:defRPr sz="1400"/>
            </a:lvl3pPr>
            <a:lvl4pPr indent="-228600" lvl="3" marL="1828800" algn="r">
              <a:lnSpc>
                <a:spcPct val="90000"/>
              </a:lnSpc>
              <a:spcBef>
                <a:spcPts val="1000"/>
              </a:spcBef>
              <a:spcAft>
                <a:spcPts val="0"/>
              </a:spcAft>
              <a:buClr>
                <a:srgbClr val="FFFFFF"/>
              </a:buClr>
              <a:buSzPts val="1400"/>
              <a:buFont typeface="Calibri"/>
              <a:buNone/>
              <a:defRPr sz="1400"/>
            </a:lvl4pPr>
            <a:lvl5pPr indent="-228600" lvl="4" marL="2286000" algn="r">
              <a:lnSpc>
                <a:spcPct val="90000"/>
              </a:lnSpc>
              <a:spcBef>
                <a:spcPts val="1000"/>
              </a:spcBef>
              <a:spcAft>
                <a:spcPts val="0"/>
              </a:spcAft>
              <a:buClr>
                <a:srgbClr val="FFFFFF"/>
              </a:buClr>
              <a:buSzPts val="1400"/>
              <a:buFont typeface="Calibri"/>
              <a:buNone/>
              <a:defRPr sz="1400"/>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77" name="Google Shape;77;p35"/>
          <p:cNvSpPr txBox="1"/>
          <p:nvPr>
            <p:ph idx="12" type="sldNum"/>
          </p:nvPr>
        </p:nvSpPr>
        <p:spPr>
          <a:xfrm>
            <a:off x="8463946" y="6224224"/>
            <a:ext cx="273654" cy="26425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showMasterSp="0">
  <p:cSld name="11_Section Header">
    <p:spTree>
      <p:nvGrpSpPr>
        <p:cNvPr id="78" name="Shape 78"/>
        <p:cNvGrpSpPr/>
        <p:nvPr/>
      </p:nvGrpSpPr>
      <p:grpSpPr>
        <a:xfrm>
          <a:off x="0" y="0"/>
          <a:ext cx="0" cy="0"/>
          <a:chOff x="0" y="0"/>
          <a:chExt cx="0" cy="0"/>
        </a:xfrm>
      </p:grpSpPr>
      <p:pic>
        <p:nvPicPr>
          <p:cNvPr descr="Google Shape;66;p41" id="79" name="Google Shape;79;p36"/>
          <p:cNvPicPr preferRelativeResize="0"/>
          <p:nvPr/>
        </p:nvPicPr>
        <p:blipFill rotWithShape="1">
          <a:blip r:embed="rId2">
            <a:alphaModFix/>
          </a:blip>
          <a:srcRect b="0" l="0" r="0" t="0"/>
          <a:stretch/>
        </p:blipFill>
        <p:spPr>
          <a:xfrm>
            <a:off x="-2015" y="0"/>
            <a:ext cx="12192001" cy="6858000"/>
          </a:xfrm>
          <a:prstGeom prst="rect">
            <a:avLst/>
          </a:prstGeom>
          <a:noFill/>
          <a:ln>
            <a:noFill/>
          </a:ln>
        </p:spPr>
      </p:pic>
      <p:pic>
        <p:nvPicPr>
          <p:cNvPr descr="Google Shape;67;p41" id="80" name="Google Shape;80;p36"/>
          <p:cNvPicPr preferRelativeResize="0"/>
          <p:nvPr/>
        </p:nvPicPr>
        <p:blipFill rotWithShape="1">
          <a:blip r:embed="rId3">
            <a:alphaModFix/>
          </a:blip>
          <a:srcRect b="0" l="0" r="0" t="0"/>
          <a:stretch/>
        </p:blipFill>
        <p:spPr>
          <a:xfrm>
            <a:off x="371475" y="5984875"/>
            <a:ext cx="1667381" cy="482833"/>
          </a:xfrm>
          <a:prstGeom prst="rect">
            <a:avLst/>
          </a:prstGeom>
          <a:noFill/>
          <a:ln>
            <a:noFill/>
          </a:ln>
        </p:spPr>
      </p:pic>
      <p:pic>
        <p:nvPicPr>
          <p:cNvPr descr="Google Shape;68;p41" id="81" name="Google Shape;81;p36"/>
          <p:cNvPicPr preferRelativeResize="0"/>
          <p:nvPr/>
        </p:nvPicPr>
        <p:blipFill rotWithShape="1">
          <a:blip r:embed="rId4">
            <a:alphaModFix/>
          </a:blip>
          <a:srcRect b="0" l="0" r="0" t="0"/>
          <a:stretch/>
        </p:blipFill>
        <p:spPr>
          <a:xfrm>
            <a:off x="-2014" y="0"/>
            <a:ext cx="1248938" cy="1198220"/>
          </a:xfrm>
          <a:prstGeom prst="rect">
            <a:avLst/>
          </a:prstGeom>
          <a:noFill/>
          <a:ln>
            <a:noFill/>
          </a:ln>
        </p:spPr>
      </p:pic>
      <p:pic>
        <p:nvPicPr>
          <p:cNvPr descr="Google Shape;69;p41" id="82" name="Google Shape;82;p36"/>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83" name="Google Shape;83;p36"/>
          <p:cNvSpPr txBox="1"/>
          <p:nvPr>
            <p:ph idx="1" type="body"/>
          </p:nvPr>
        </p:nvSpPr>
        <p:spPr>
          <a:xfrm>
            <a:off x="9540950" y="6020373"/>
            <a:ext cx="2279575" cy="641685"/>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84" name="Google Shape;84;p36"/>
          <p:cNvSpPr txBox="1"/>
          <p:nvPr>
            <p:ph type="title"/>
          </p:nvPr>
        </p:nvSpPr>
        <p:spPr>
          <a:xfrm>
            <a:off x="315719" y="1449387"/>
            <a:ext cx="7767830" cy="4140201"/>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FFFF00"/>
              </a:buClr>
              <a:buSzPts val="4000"/>
              <a:buFont typeface="Calibri"/>
              <a:buNone/>
              <a:defRPr b="0" sz="4000"/>
            </a:lvl1pPr>
            <a:lvl2pPr lvl="1" algn="ctr">
              <a:lnSpc>
                <a:spcPct val="90000"/>
              </a:lnSpc>
              <a:spcBef>
                <a:spcPts val="0"/>
              </a:spcBef>
              <a:spcAft>
                <a:spcPts val="0"/>
              </a:spcAft>
              <a:buClr>
                <a:srgbClr val="FFFF00"/>
              </a:buClr>
              <a:buSzPts val="1800"/>
              <a:buNone/>
              <a:defRPr/>
            </a:lvl2pPr>
            <a:lvl3pPr lvl="2" algn="ctr">
              <a:lnSpc>
                <a:spcPct val="90000"/>
              </a:lnSpc>
              <a:spcBef>
                <a:spcPts val="0"/>
              </a:spcBef>
              <a:spcAft>
                <a:spcPts val="0"/>
              </a:spcAft>
              <a:buClr>
                <a:srgbClr val="FFFF00"/>
              </a:buClr>
              <a:buSzPts val="1800"/>
              <a:buNone/>
              <a:defRPr/>
            </a:lvl3pPr>
            <a:lvl4pPr lvl="3" algn="ctr">
              <a:lnSpc>
                <a:spcPct val="90000"/>
              </a:lnSpc>
              <a:spcBef>
                <a:spcPts val="0"/>
              </a:spcBef>
              <a:spcAft>
                <a:spcPts val="0"/>
              </a:spcAft>
              <a:buClr>
                <a:srgbClr val="FFFF00"/>
              </a:buClr>
              <a:buSzPts val="1800"/>
              <a:buNone/>
              <a:defRPr/>
            </a:lvl4pPr>
            <a:lvl5pPr lvl="4" algn="ctr">
              <a:lnSpc>
                <a:spcPct val="90000"/>
              </a:lnSpc>
              <a:spcBef>
                <a:spcPts val="0"/>
              </a:spcBef>
              <a:spcAft>
                <a:spcPts val="0"/>
              </a:spcAft>
              <a:buClr>
                <a:srgbClr val="FFFF00"/>
              </a:buClr>
              <a:buSzPts val="1800"/>
              <a:buNone/>
              <a:defRPr/>
            </a:lvl5pPr>
            <a:lvl6pPr lvl="5" algn="ctr">
              <a:lnSpc>
                <a:spcPct val="90000"/>
              </a:lnSpc>
              <a:spcBef>
                <a:spcPts val="0"/>
              </a:spcBef>
              <a:spcAft>
                <a:spcPts val="0"/>
              </a:spcAft>
              <a:buClr>
                <a:srgbClr val="FFFF00"/>
              </a:buClr>
              <a:buSzPts val="1800"/>
              <a:buNone/>
              <a:defRPr/>
            </a:lvl6pPr>
            <a:lvl7pPr lvl="6" algn="ctr">
              <a:lnSpc>
                <a:spcPct val="90000"/>
              </a:lnSpc>
              <a:spcBef>
                <a:spcPts val="0"/>
              </a:spcBef>
              <a:spcAft>
                <a:spcPts val="0"/>
              </a:spcAft>
              <a:buClr>
                <a:srgbClr val="FFFF00"/>
              </a:buClr>
              <a:buSzPts val="1800"/>
              <a:buNone/>
              <a:defRPr/>
            </a:lvl7pPr>
            <a:lvl8pPr lvl="7" algn="ctr">
              <a:lnSpc>
                <a:spcPct val="90000"/>
              </a:lnSpc>
              <a:spcBef>
                <a:spcPts val="0"/>
              </a:spcBef>
              <a:spcAft>
                <a:spcPts val="0"/>
              </a:spcAft>
              <a:buClr>
                <a:srgbClr val="FFFF00"/>
              </a:buClr>
              <a:buSzPts val="1800"/>
              <a:buNone/>
              <a:defRPr/>
            </a:lvl8pPr>
            <a:lvl9pPr lvl="8" algn="ctr">
              <a:lnSpc>
                <a:spcPct val="90000"/>
              </a:lnSpc>
              <a:spcBef>
                <a:spcPts val="0"/>
              </a:spcBef>
              <a:spcAft>
                <a:spcPts val="0"/>
              </a:spcAft>
              <a:buClr>
                <a:srgbClr val="FFFF00"/>
              </a:buClr>
              <a:buSzPts val="1800"/>
              <a:buNone/>
              <a:defRPr/>
            </a:lvl9pPr>
          </a:lstStyle>
          <a:p/>
        </p:txBody>
      </p:sp>
      <p:sp>
        <p:nvSpPr>
          <p:cNvPr id="85" name="Google Shape;85;p3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86" name="Shape 86"/>
        <p:cNvGrpSpPr/>
        <p:nvPr/>
      </p:nvGrpSpPr>
      <p:grpSpPr>
        <a:xfrm>
          <a:off x="0" y="0"/>
          <a:ext cx="0" cy="0"/>
          <a:chOff x="0" y="0"/>
          <a:chExt cx="0" cy="0"/>
        </a:xfrm>
      </p:grpSpPr>
      <p:pic>
        <p:nvPicPr>
          <p:cNvPr descr="Google Shape;73;p40" id="87" name="Google Shape;87;p37"/>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descr="Google Shape;74;p40" id="88" name="Google Shape;88;p37"/>
          <p:cNvPicPr preferRelativeResize="0"/>
          <p:nvPr/>
        </p:nvPicPr>
        <p:blipFill rotWithShape="1">
          <a:blip r:embed="rId3">
            <a:alphaModFix/>
          </a:blip>
          <a:srcRect b="0" l="0" r="0" t="0"/>
          <a:stretch/>
        </p:blipFill>
        <p:spPr>
          <a:xfrm>
            <a:off x="-2" y="-1244"/>
            <a:ext cx="1248939" cy="1198220"/>
          </a:xfrm>
          <a:prstGeom prst="rect">
            <a:avLst/>
          </a:prstGeom>
          <a:noFill/>
          <a:ln>
            <a:noFill/>
          </a:ln>
        </p:spPr>
      </p:pic>
      <p:sp>
        <p:nvSpPr>
          <p:cNvPr id="89" name="Google Shape;89;p37"/>
          <p:cNvSpPr txBox="1"/>
          <p:nvPr>
            <p:ph idx="1" type="body"/>
          </p:nvPr>
        </p:nvSpPr>
        <p:spPr>
          <a:xfrm>
            <a:off x="9540950" y="6020373"/>
            <a:ext cx="2279575" cy="641685"/>
          </a:xfrm>
          <a:prstGeom prst="rect">
            <a:avLst/>
          </a:prstGeom>
          <a:noFill/>
          <a:ln>
            <a:noFill/>
          </a:ln>
        </p:spPr>
        <p:txBody>
          <a:bodyPr anchorCtr="0" anchor="t" bIns="0" lIns="0" spcFirstLastPara="1" rIns="0" wrap="square" tIns="0">
            <a:normAutofit/>
          </a:bodyPr>
          <a:lstStyle>
            <a:lvl1pPr indent="-228600" lvl="0" marL="457200" algn="r">
              <a:lnSpc>
                <a:spcPct val="90000"/>
              </a:lnSpc>
              <a:spcBef>
                <a:spcPts val="1000"/>
              </a:spcBef>
              <a:spcAft>
                <a:spcPts val="0"/>
              </a:spcAft>
              <a:buClr>
                <a:srgbClr val="7F7F7F"/>
              </a:buClr>
              <a:buSzPts val="1400"/>
              <a:buFont typeface="Calibri"/>
              <a:buNone/>
              <a:defRPr sz="1400">
                <a:solidFill>
                  <a:srgbClr val="7F7F7F"/>
                </a:solidFill>
              </a:defRPr>
            </a:lvl1pPr>
            <a:lvl2pPr indent="-228600" lvl="1" marL="914400" algn="r">
              <a:lnSpc>
                <a:spcPct val="90000"/>
              </a:lnSpc>
              <a:spcBef>
                <a:spcPts val="1000"/>
              </a:spcBef>
              <a:spcAft>
                <a:spcPts val="0"/>
              </a:spcAft>
              <a:buClr>
                <a:srgbClr val="7F7F7F"/>
              </a:buClr>
              <a:buSzPts val="1400"/>
              <a:buFont typeface="Calibri"/>
              <a:buNone/>
              <a:defRPr sz="1400">
                <a:solidFill>
                  <a:srgbClr val="7F7F7F"/>
                </a:solidFill>
              </a:defRPr>
            </a:lvl2pPr>
            <a:lvl3pPr indent="-228600" lvl="2" marL="1371600" algn="r">
              <a:lnSpc>
                <a:spcPct val="90000"/>
              </a:lnSpc>
              <a:spcBef>
                <a:spcPts val="1000"/>
              </a:spcBef>
              <a:spcAft>
                <a:spcPts val="0"/>
              </a:spcAft>
              <a:buClr>
                <a:srgbClr val="7F7F7F"/>
              </a:buClr>
              <a:buSzPts val="1400"/>
              <a:buFont typeface="Calibri"/>
              <a:buNone/>
              <a:defRPr sz="1400">
                <a:solidFill>
                  <a:srgbClr val="7F7F7F"/>
                </a:solidFill>
              </a:defRPr>
            </a:lvl3pPr>
            <a:lvl4pPr indent="-228600" lvl="3" marL="1828800" algn="r">
              <a:lnSpc>
                <a:spcPct val="90000"/>
              </a:lnSpc>
              <a:spcBef>
                <a:spcPts val="1000"/>
              </a:spcBef>
              <a:spcAft>
                <a:spcPts val="0"/>
              </a:spcAft>
              <a:buClr>
                <a:srgbClr val="7F7F7F"/>
              </a:buClr>
              <a:buSzPts val="1400"/>
              <a:buFont typeface="Calibri"/>
              <a:buNone/>
              <a:defRPr sz="1400">
                <a:solidFill>
                  <a:srgbClr val="7F7F7F"/>
                </a:solidFill>
              </a:defRPr>
            </a:lvl4pPr>
            <a:lvl5pPr indent="-228600" lvl="4" marL="2286000" algn="r">
              <a:lnSpc>
                <a:spcPct val="90000"/>
              </a:lnSpc>
              <a:spcBef>
                <a:spcPts val="1000"/>
              </a:spcBef>
              <a:spcAft>
                <a:spcPts val="0"/>
              </a:spcAft>
              <a:buClr>
                <a:srgbClr val="7F7F7F"/>
              </a:buClr>
              <a:buSzPts val="1400"/>
              <a:buFont typeface="Calibri"/>
              <a:buNone/>
              <a:defRPr sz="1400">
                <a:solidFill>
                  <a:srgbClr val="7F7F7F"/>
                </a:solidFill>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pic>
        <p:nvPicPr>
          <p:cNvPr descr="Google Shape;76;p40" id="90" name="Google Shape;90;p37"/>
          <p:cNvPicPr preferRelativeResize="0"/>
          <p:nvPr/>
        </p:nvPicPr>
        <p:blipFill rotWithShape="1">
          <a:blip r:embed="rId4">
            <a:alphaModFix/>
          </a:blip>
          <a:srcRect b="0" l="0" r="0" t="0"/>
          <a:stretch/>
        </p:blipFill>
        <p:spPr>
          <a:xfrm>
            <a:off x="371475" y="5984875"/>
            <a:ext cx="1667381" cy="482833"/>
          </a:xfrm>
          <a:prstGeom prst="rect">
            <a:avLst/>
          </a:prstGeom>
          <a:noFill/>
          <a:ln>
            <a:noFill/>
          </a:ln>
        </p:spPr>
      </p:pic>
      <p:sp>
        <p:nvSpPr>
          <p:cNvPr id="91" name="Google Shape;91;p37"/>
          <p:cNvSpPr txBox="1"/>
          <p:nvPr>
            <p:ph idx="2" type="body"/>
          </p:nvPr>
        </p:nvSpPr>
        <p:spPr>
          <a:xfrm>
            <a:off x="10058399" y="306758"/>
            <a:ext cx="1762126" cy="890217"/>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92" name="Google Shape;92;p37"/>
          <p:cNvSpPr txBox="1"/>
          <p:nvPr>
            <p:ph idx="3" type="body"/>
          </p:nvPr>
        </p:nvSpPr>
        <p:spPr>
          <a:xfrm>
            <a:off x="360887" y="1449387"/>
            <a:ext cx="9697512" cy="417172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rgbClr val="FFFFFF"/>
              </a:buClr>
              <a:buSzPts val="1800"/>
              <a:buNone/>
              <a:defRPr/>
            </a:lvl1pPr>
            <a:lvl2pPr indent="-228600" lvl="1" marL="914400" algn="ctr">
              <a:lnSpc>
                <a:spcPct val="90000"/>
              </a:lnSpc>
              <a:spcBef>
                <a:spcPts val="1000"/>
              </a:spcBef>
              <a:spcAft>
                <a:spcPts val="0"/>
              </a:spcAft>
              <a:buClr>
                <a:srgbClr val="FFFFFF"/>
              </a:buClr>
              <a:buSzPts val="1800"/>
              <a:buNone/>
              <a:defRPr/>
            </a:lvl2pPr>
            <a:lvl3pPr indent="-228600" lvl="2" marL="1371600" algn="ctr">
              <a:lnSpc>
                <a:spcPct val="90000"/>
              </a:lnSpc>
              <a:spcBef>
                <a:spcPts val="1000"/>
              </a:spcBef>
              <a:spcAft>
                <a:spcPts val="0"/>
              </a:spcAft>
              <a:buClr>
                <a:srgbClr val="FFFFFF"/>
              </a:buClr>
              <a:buSzPts val="1800"/>
              <a:buNone/>
              <a:defRPr/>
            </a:lvl3pPr>
            <a:lvl4pPr indent="-228600" lvl="3" marL="1828800" algn="ctr">
              <a:lnSpc>
                <a:spcPct val="90000"/>
              </a:lnSpc>
              <a:spcBef>
                <a:spcPts val="1000"/>
              </a:spcBef>
              <a:spcAft>
                <a:spcPts val="0"/>
              </a:spcAft>
              <a:buClr>
                <a:srgbClr val="FFFFFF"/>
              </a:buClr>
              <a:buSzPts val="1800"/>
              <a:buNone/>
              <a:defRPr/>
            </a:lvl4pPr>
            <a:lvl5pPr indent="-228600" lvl="4" marL="2286000" algn="ctr">
              <a:lnSpc>
                <a:spcPct val="90000"/>
              </a:lnSpc>
              <a:spcBef>
                <a:spcPts val="1000"/>
              </a:spcBef>
              <a:spcAft>
                <a:spcPts val="0"/>
              </a:spcAft>
              <a:buClr>
                <a:srgbClr val="FFFFFF"/>
              </a:buClr>
              <a:buSzPts val="1800"/>
              <a:buNone/>
              <a:defRPr/>
            </a:lvl5pPr>
            <a:lvl6pPr indent="-342900" lvl="5" marL="2743200" algn="ctr">
              <a:lnSpc>
                <a:spcPct val="90000"/>
              </a:lnSpc>
              <a:spcBef>
                <a:spcPts val="1000"/>
              </a:spcBef>
              <a:spcAft>
                <a:spcPts val="0"/>
              </a:spcAft>
              <a:buClr>
                <a:srgbClr val="FFFFFF"/>
              </a:buClr>
              <a:buSzPts val="1800"/>
              <a:buChar char="•"/>
              <a:defRPr/>
            </a:lvl6pPr>
            <a:lvl7pPr indent="-342900" lvl="6" marL="3200400" algn="ctr">
              <a:lnSpc>
                <a:spcPct val="90000"/>
              </a:lnSpc>
              <a:spcBef>
                <a:spcPts val="1000"/>
              </a:spcBef>
              <a:spcAft>
                <a:spcPts val="0"/>
              </a:spcAft>
              <a:buClr>
                <a:srgbClr val="FFFFFF"/>
              </a:buClr>
              <a:buSzPts val="1800"/>
              <a:buChar char="•"/>
              <a:defRPr/>
            </a:lvl7pPr>
            <a:lvl8pPr indent="-342900" lvl="7" marL="3657600" algn="ctr">
              <a:lnSpc>
                <a:spcPct val="90000"/>
              </a:lnSpc>
              <a:spcBef>
                <a:spcPts val="1000"/>
              </a:spcBef>
              <a:spcAft>
                <a:spcPts val="0"/>
              </a:spcAft>
              <a:buClr>
                <a:srgbClr val="FFFFFF"/>
              </a:buClr>
              <a:buSzPts val="1800"/>
              <a:buChar char="•"/>
              <a:defRPr/>
            </a:lvl8pPr>
            <a:lvl9pPr indent="-342900" lvl="8" marL="4114800" algn="ctr">
              <a:lnSpc>
                <a:spcPct val="90000"/>
              </a:lnSpc>
              <a:spcBef>
                <a:spcPts val="1000"/>
              </a:spcBef>
              <a:spcAft>
                <a:spcPts val="0"/>
              </a:spcAft>
              <a:buClr>
                <a:srgbClr val="FFFFFF"/>
              </a:buClr>
              <a:buSzPts val="1800"/>
              <a:buChar char="•"/>
              <a:defRPr/>
            </a:lvl9pPr>
          </a:lstStyle>
          <a:p/>
        </p:txBody>
      </p:sp>
      <p:sp>
        <p:nvSpPr>
          <p:cNvPr id="93" name="Google Shape;93;p3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theme" Target="../theme/theme2.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Graphic 5" id="6" name="Google Shape;6;p28"/>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7" name="Google Shape;7;p28"/>
          <p:cNvSpPr txBox="1"/>
          <p:nvPr>
            <p:ph idx="1" type="body"/>
          </p:nvPr>
        </p:nvSpPr>
        <p:spPr>
          <a:xfrm>
            <a:off x="837152" y="368300"/>
            <a:ext cx="10517696" cy="6121399"/>
          </a:xfrm>
          <a:prstGeom prst="rect">
            <a:avLst/>
          </a:prstGeom>
          <a:noFill/>
          <a:ln>
            <a:noFill/>
          </a:ln>
        </p:spPr>
        <p:txBody>
          <a:bodyPr anchorCtr="0" anchor="ctr" bIns="45700" lIns="45700" spcFirstLastPara="1" rIns="45700" wrap="square" tIns="45700">
            <a:normAutofit/>
          </a:bodyPr>
          <a:lstStyle>
            <a:lvl1pPr indent="-228600" lvl="0" marL="457200" marR="0" rtl="0" algn="ctr">
              <a:lnSpc>
                <a:spcPct val="90000"/>
              </a:lnSpc>
              <a:spcBef>
                <a:spcPts val="100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1pPr>
            <a:lvl2pPr indent="-228600" lvl="1" marL="914400" marR="0" rtl="0" algn="ctr">
              <a:lnSpc>
                <a:spcPct val="90000"/>
              </a:lnSpc>
              <a:spcBef>
                <a:spcPts val="100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2pPr>
            <a:lvl3pPr indent="-228600" lvl="2" marL="1371600" marR="0" rtl="0" algn="ctr">
              <a:lnSpc>
                <a:spcPct val="90000"/>
              </a:lnSpc>
              <a:spcBef>
                <a:spcPts val="100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3pPr>
            <a:lvl4pPr indent="-228600" lvl="3" marL="1828800" marR="0" rtl="0" algn="ctr">
              <a:lnSpc>
                <a:spcPct val="90000"/>
              </a:lnSpc>
              <a:spcBef>
                <a:spcPts val="100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4pPr>
            <a:lvl5pPr indent="-228600" lvl="4" marL="2286000" marR="0" rtl="0" algn="ctr">
              <a:lnSpc>
                <a:spcPct val="90000"/>
              </a:lnSpc>
              <a:spcBef>
                <a:spcPts val="100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5pPr>
            <a:lvl6pPr indent="-406400" lvl="5" marL="2743200" marR="0" rtl="0" algn="ctr">
              <a:lnSpc>
                <a:spcPct val="90000"/>
              </a:lnSpc>
              <a:spcBef>
                <a:spcPts val="1000"/>
              </a:spcBef>
              <a:spcAft>
                <a:spcPts val="0"/>
              </a:spcAft>
              <a:buClr>
                <a:srgbClr val="FFFFFF"/>
              </a:buClr>
              <a:buSzPts val="2800"/>
              <a:buFont typeface="Calibri"/>
              <a:buChar char="•"/>
              <a:defRPr b="0" i="0" sz="2800" u="none" cap="none" strike="noStrike">
                <a:solidFill>
                  <a:srgbClr val="FFFFFF"/>
                </a:solidFill>
                <a:latin typeface="Calibri"/>
                <a:ea typeface="Calibri"/>
                <a:cs typeface="Calibri"/>
                <a:sym typeface="Calibri"/>
              </a:defRPr>
            </a:lvl6pPr>
            <a:lvl7pPr indent="-406400" lvl="6" marL="3200400" marR="0" rtl="0" algn="ctr">
              <a:lnSpc>
                <a:spcPct val="90000"/>
              </a:lnSpc>
              <a:spcBef>
                <a:spcPts val="1000"/>
              </a:spcBef>
              <a:spcAft>
                <a:spcPts val="0"/>
              </a:spcAft>
              <a:buClr>
                <a:srgbClr val="FFFFFF"/>
              </a:buClr>
              <a:buSzPts val="2800"/>
              <a:buFont typeface="Calibri"/>
              <a:buChar char="•"/>
              <a:defRPr b="0" i="0" sz="2800" u="none" cap="none" strike="noStrike">
                <a:solidFill>
                  <a:srgbClr val="FFFFFF"/>
                </a:solidFill>
                <a:latin typeface="Calibri"/>
                <a:ea typeface="Calibri"/>
                <a:cs typeface="Calibri"/>
                <a:sym typeface="Calibri"/>
              </a:defRPr>
            </a:lvl7pPr>
            <a:lvl8pPr indent="-406400" lvl="7" marL="3657600" marR="0" rtl="0" algn="ctr">
              <a:lnSpc>
                <a:spcPct val="90000"/>
              </a:lnSpc>
              <a:spcBef>
                <a:spcPts val="1000"/>
              </a:spcBef>
              <a:spcAft>
                <a:spcPts val="0"/>
              </a:spcAft>
              <a:buClr>
                <a:srgbClr val="FFFFFF"/>
              </a:buClr>
              <a:buSzPts val="2800"/>
              <a:buFont typeface="Calibri"/>
              <a:buChar char="•"/>
              <a:defRPr b="0" i="0" sz="2800" u="none" cap="none" strike="noStrike">
                <a:solidFill>
                  <a:srgbClr val="FFFFFF"/>
                </a:solidFill>
                <a:latin typeface="Calibri"/>
                <a:ea typeface="Calibri"/>
                <a:cs typeface="Calibri"/>
                <a:sym typeface="Calibri"/>
              </a:defRPr>
            </a:lvl8pPr>
            <a:lvl9pPr indent="-406400" lvl="8" marL="4114800" marR="0" rtl="0" algn="ctr">
              <a:lnSpc>
                <a:spcPct val="90000"/>
              </a:lnSpc>
              <a:spcBef>
                <a:spcPts val="1000"/>
              </a:spcBef>
              <a:spcAft>
                <a:spcPts val="0"/>
              </a:spcAft>
              <a:buClr>
                <a:srgbClr val="FFFFFF"/>
              </a:buClr>
              <a:buSzPts val="2800"/>
              <a:buFont typeface="Calibri"/>
              <a:buChar char="•"/>
              <a:defRPr b="0" i="0" sz="2800" u="none" cap="none" strike="noStrike">
                <a:solidFill>
                  <a:srgbClr val="FFFFFF"/>
                </a:solidFill>
                <a:latin typeface="Calibri"/>
                <a:ea typeface="Calibri"/>
                <a:cs typeface="Calibri"/>
                <a:sym typeface="Calibri"/>
              </a:defRPr>
            </a:lvl9pPr>
          </a:lstStyle>
          <a:p/>
        </p:txBody>
      </p:sp>
      <p:sp>
        <p:nvSpPr>
          <p:cNvPr id="8" name="Google Shape;8;p28"/>
          <p:cNvSpPr txBox="1"/>
          <p:nvPr>
            <p:ph type="title"/>
          </p:nvPr>
        </p:nvSpPr>
        <p:spPr>
          <a:xfrm>
            <a:off x="442912" y="0"/>
            <a:ext cx="11306176" cy="368300"/>
          </a:xfrm>
          <a:prstGeom prst="rect">
            <a:avLst/>
          </a:prstGeom>
          <a:noFill/>
          <a:ln>
            <a:noFill/>
          </a:ln>
        </p:spPr>
        <p:txBody>
          <a:bodyPr anchorCtr="0" anchor="ctr" bIns="45700" lIns="45700" spcFirstLastPara="1" rIns="45700" wrap="square" tIns="45700">
            <a:normAutofit/>
          </a:bodyPr>
          <a:lstStyle>
            <a:lvl1pPr lvl="0"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1pPr>
            <a:lvl2pPr lvl="1"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2pPr>
            <a:lvl3pPr lvl="2"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3pPr>
            <a:lvl4pPr lvl="3"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4pPr>
            <a:lvl5pPr lvl="4"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5pPr>
            <a:lvl6pPr lvl="5"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6pPr>
            <a:lvl7pPr lvl="6"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7pPr>
            <a:lvl8pPr lvl="7"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8pPr>
            <a:lvl9pPr lvl="8" marR="0" rtl="0" algn="ctr">
              <a:lnSpc>
                <a:spcPct val="90000"/>
              </a:lnSpc>
              <a:spcBef>
                <a:spcPts val="0"/>
              </a:spcBef>
              <a:spcAft>
                <a:spcPts val="0"/>
              </a:spcAft>
              <a:buClr>
                <a:srgbClr val="FFFF00"/>
              </a:buClr>
              <a:buSzPts val="800"/>
              <a:buFont typeface="Calibri"/>
              <a:buNone/>
              <a:defRPr b="1" i="0" sz="800" u="none" cap="none" strike="noStrike">
                <a:solidFill>
                  <a:srgbClr val="FFFF00"/>
                </a:solidFill>
                <a:latin typeface="Calibri"/>
                <a:ea typeface="Calibri"/>
                <a:cs typeface="Calibri"/>
                <a:sym typeface="Calibri"/>
              </a:defRPr>
            </a:lvl9pPr>
          </a:lstStyle>
          <a:p/>
        </p:txBody>
      </p:sp>
      <p:pic>
        <p:nvPicPr>
          <p:cNvPr descr="Picture 7" id="9" name="Google Shape;9;p28"/>
          <p:cNvPicPr preferRelativeResize="0"/>
          <p:nvPr/>
        </p:nvPicPr>
        <p:blipFill rotWithShape="1">
          <a:blip r:embed="rId2">
            <a:alphaModFix/>
          </a:blip>
          <a:srcRect b="0" l="0" r="0" t="0"/>
          <a:stretch/>
        </p:blipFill>
        <p:spPr>
          <a:xfrm>
            <a:off x="10611300" y="6415673"/>
            <a:ext cx="1130701" cy="296839"/>
          </a:xfrm>
          <a:prstGeom prst="rect">
            <a:avLst/>
          </a:prstGeom>
          <a:noFill/>
          <a:ln>
            <a:noFill/>
          </a:ln>
        </p:spPr>
      </p:pic>
      <p:sp>
        <p:nvSpPr>
          <p:cNvPr id="10" name="Google Shape;10;p28"/>
          <p:cNvSpPr txBox="1"/>
          <p:nvPr/>
        </p:nvSpPr>
        <p:spPr>
          <a:xfrm>
            <a:off x="410659" y="6463118"/>
            <a:ext cx="3612348" cy="312558"/>
          </a:xfrm>
          <a:prstGeom prst="rect">
            <a:avLst/>
          </a:prstGeom>
          <a:noFill/>
          <a:ln>
            <a:noFill/>
          </a:ln>
        </p:spPr>
        <p:txBody>
          <a:bodyPr anchorCtr="0" anchor="ctr" bIns="45700" lIns="45700" spcFirstLastPara="1" rIns="45700" wrap="square" tIns="45700">
            <a:spAutoFit/>
          </a:bodyPr>
          <a:lstStyle/>
          <a:p>
            <a:pPr indent="0" lvl="0" marL="0" marR="0" rtl="0" algn="l">
              <a:lnSpc>
                <a:spcPct val="90000"/>
              </a:lnSpc>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Building Europe with Local Councillors</a:t>
            </a:r>
            <a:br>
              <a:rPr b="1" i="0" lang="en-US" sz="800" u="none" cap="none" strike="noStrike">
                <a:solidFill>
                  <a:srgbClr val="FFFFFF"/>
                </a:solidFill>
                <a:latin typeface="Calibri"/>
                <a:ea typeface="Calibri"/>
                <a:cs typeface="Calibri"/>
                <a:sym typeface="Calibri"/>
              </a:rPr>
            </a:br>
            <a:r>
              <a:rPr b="0" i="0" lang="en-US" sz="800" u="none" cap="none" strike="noStrike">
                <a:solidFill>
                  <a:srgbClr val="FFFF00"/>
                </a:solidFill>
                <a:latin typeface="Calibri"/>
                <a:ea typeface="Calibri"/>
                <a:cs typeface="Calibri"/>
                <a:sym typeface="Calibri"/>
              </a:rPr>
              <a:t>A network of EU local councillors, working together to communicate on EU issues</a:t>
            </a:r>
            <a:endParaRPr/>
          </a:p>
        </p:txBody>
      </p:sp>
      <p:sp>
        <p:nvSpPr>
          <p:cNvPr id="11" name="Google Shape;11;p28"/>
          <p:cNvSpPr txBox="1"/>
          <p:nvPr>
            <p:ph idx="12" type="sldNum"/>
          </p:nvPr>
        </p:nvSpPr>
        <p:spPr>
          <a:xfrm>
            <a:off x="8478978" y="6232198"/>
            <a:ext cx="258623" cy="248304"/>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
          <p:cNvSpPr txBox="1"/>
          <p:nvPr>
            <p:ph type="title"/>
          </p:nvPr>
        </p:nvSpPr>
        <p:spPr>
          <a:xfrm>
            <a:off x="371474" y="1449387"/>
            <a:ext cx="11382145" cy="1683556"/>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FFFF"/>
              </a:buClr>
              <a:buSzPts val="6000"/>
              <a:buFont typeface="Calibri"/>
              <a:buNone/>
            </a:pPr>
            <a:r>
              <a:rPr lang="en-US" sz="6000">
                <a:solidFill>
                  <a:srgbClr val="FFFFFF"/>
                </a:solidFill>
              </a:rPr>
              <a:t>Opbygning af Europa med</a:t>
            </a:r>
            <a:endParaRPr/>
          </a:p>
        </p:txBody>
      </p:sp>
      <p:sp>
        <p:nvSpPr>
          <p:cNvPr id="207" name="Google Shape;207;p1"/>
          <p:cNvSpPr txBox="1"/>
          <p:nvPr>
            <p:ph idx="1" type="body"/>
          </p:nvPr>
        </p:nvSpPr>
        <p:spPr>
          <a:xfrm>
            <a:off x="371474" y="3155430"/>
            <a:ext cx="11382145" cy="1319136"/>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200"/>
              </a:buClr>
              <a:buSzPts val="8200"/>
              <a:buFont typeface="Calibri"/>
              <a:buNone/>
            </a:pPr>
            <a:r>
              <a:rPr lang="en-US" sz="8200">
                <a:solidFill>
                  <a:srgbClr val="FFF200"/>
                </a:solidFill>
              </a:rPr>
              <a:t>Lokale Byrådsmedlemmer</a:t>
            </a:r>
            <a:endParaRPr/>
          </a:p>
        </p:txBody>
      </p:sp>
      <p:sp>
        <p:nvSpPr>
          <p:cNvPr id="208" name="Google Shape;208;p1"/>
          <p:cNvSpPr txBox="1"/>
          <p:nvPr>
            <p:ph idx="2" type="body"/>
          </p:nvPr>
        </p:nvSpPr>
        <p:spPr>
          <a:xfrm>
            <a:off x="371472" y="4497051"/>
            <a:ext cx="11449055" cy="1092538"/>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FFFFFF"/>
              </a:buClr>
              <a:buSzPts val="2000"/>
              <a:buFont typeface="Arial"/>
              <a:buNone/>
            </a:pPr>
            <a:r>
              <a:rPr b="1" lang="en-US" sz="2000"/>
              <a:t>Et netværk af Lokale EU-byrådsmedlemmer, der samarbejder for at kommunikere om EU-emner</a:t>
            </a:r>
            <a:endParaRPr/>
          </a:p>
        </p:txBody>
      </p:sp>
      <p:sp>
        <p:nvSpPr>
          <p:cNvPr id="209" name="Google Shape;209;p1"/>
          <p:cNvSpPr txBox="1"/>
          <p:nvPr/>
        </p:nvSpPr>
        <p:spPr>
          <a:xfrm>
            <a:off x="8363516" y="608584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0"/>
          <p:cNvSpPr txBox="1"/>
          <p:nvPr>
            <p:ph type="title"/>
          </p:nvPr>
        </p:nvSpPr>
        <p:spPr>
          <a:xfrm>
            <a:off x="1433406" y="1449387"/>
            <a:ext cx="9325187" cy="4140203"/>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rgbClr val="13165D"/>
              </a:buClr>
              <a:buSzPts val="3600"/>
              <a:buFont typeface="Calibri"/>
              <a:buNone/>
            </a:pPr>
            <a:r>
              <a:rPr b="1" lang="en-US">
                <a:solidFill>
                  <a:srgbClr val="13165D"/>
                </a:solidFill>
              </a:rPr>
              <a:t>Kommissionens lokale myndigheds-</a:t>
            </a:r>
            <a:br>
              <a:rPr b="1" lang="en-US">
                <a:solidFill>
                  <a:srgbClr val="13165D"/>
                </a:solidFill>
              </a:rPr>
            </a:br>
            <a:r>
              <a:rPr b="0" lang="en-US"/>
              <a:t>partner i at kommunikere om</a:t>
            </a:r>
            <a:br>
              <a:rPr b="0" lang="en-US"/>
            </a:br>
            <a:r>
              <a:rPr b="0" lang="en-US"/>
              <a:t>Europa i felten</a:t>
            </a:r>
            <a:br>
              <a:rPr b="0" lang="en-US"/>
            </a:br>
            <a:br>
              <a:rPr b="0" lang="en-US"/>
            </a:br>
            <a:r>
              <a:rPr b="1" lang="en-US">
                <a:solidFill>
                  <a:srgbClr val="13165D"/>
                </a:solidFill>
              </a:rPr>
              <a:t>Lokalt valgt repræsentant udpeget </a:t>
            </a:r>
            <a:br>
              <a:rPr b="1" lang="en-US">
                <a:solidFill>
                  <a:srgbClr val="13165D"/>
                </a:solidFill>
              </a:rPr>
            </a:br>
            <a:r>
              <a:rPr b="1" lang="en-US">
                <a:solidFill>
                  <a:srgbClr val="13165D"/>
                </a:solidFill>
              </a:rPr>
              <a:t>af det lokale myndigheds-</a:t>
            </a:r>
            <a:r>
              <a:rPr b="0" lang="en-US"/>
              <a:t> </a:t>
            </a:r>
            <a:br>
              <a:rPr b="0" lang="en-US"/>
            </a:br>
            <a:r>
              <a:rPr b="0" lang="en-US"/>
              <a:t>medlem af netværket “Opbygning af Europa med Lokale Byrådsmedlemmer”</a:t>
            </a:r>
            <a:endParaRPr/>
          </a:p>
        </p:txBody>
      </p:sp>
      <p:sp>
        <p:nvSpPr>
          <p:cNvPr id="276" name="Google Shape;276;p10"/>
          <p:cNvSpPr txBox="1"/>
          <p:nvPr>
            <p:ph idx="1" type="body"/>
          </p:nvPr>
        </p:nvSpPr>
        <p:spPr>
          <a:xfrm>
            <a:off x="10299558" y="306757"/>
            <a:ext cx="1520966" cy="890218"/>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Calibri"/>
              <a:buNone/>
            </a:pPr>
            <a:r>
              <a:rPr b="1" lang="en-US" sz="1000">
                <a:solidFill>
                  <a:srgbClr val="13165D"/>
                </a:solidFill>
              </a:rPr>
              <a:t>Hvordan projektet vil fungere </a:t>
            </a:r>
            <a:endParaRPr/>
          </a:p>
        </p:txBody>
      </p:sp>
      <p:sp>
        <p:nvSpPr>
          <p:cNvPr id="277" name="Google Shape;277;p10"/>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1"/>
          <p:cNvSpPr txBox="1"/>
          <p:nvPr>
            <p:ph type="title"/>
          </p:nvPr>
        </p:nvSpPr>
        <p:spPr>
          <a:xfrm>
            <a:off x="315720" y="1449386"/>
            <a:ext cx="7612430"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200"/>
              </a:buClr>
              <a:buSzPts val="4000"/>
              <a:buFont typeface="Calibri"/>
              <a:buNone/>
            </a:pPr>
            <a:r>
              <a:rPr b="1" lang="en-US">
                <a:solidFill>
                  <a:srgbClr val="FFF200"/>
                </a:solidFill>
              </a:rPr>
              <a:t>5 Nøglefordele</a:t>
            </a:r>
            <a:r>
              <a:rPr b="0" lang="en-US"/>
              <a:t> </a:t>
            </a:r>
            <a:br>
              <a:rPr b="0" lang="en-US"/>
            </a:br>
            <a:r>
              <a:rPr b="0" lang="en-US">
                <a:solidFill>
                  <a:srgbClr val="FFFFFF"/>
                </a:solidFill>
              </a:rPr>
              <a:t>ved at deltage i dette netværk</a:t>
            </a:r>
            <a:endParaRPr/>
          </a:p>
        </p:txBody>
      </p:sp>
      <p:sp>
        <p:nvSpPr>
          <p:cNvPr id="283" name="Google Shape;283;p11"/>
          <p:cNvSpPr txBox="1"/>
          <p:nvPr/>
        </p:nvSpPr>
        <p:spPr>
          <a:xfrm>
            <a:off x="8289174" y="602037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2"/>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5 Nøglefordele </a:t>
            </a:r>
            <a:br>
              <a:rPr b="1" lang="en-US" sz="1000">
                <a:solidFill>
                  <a:srgbClr val="13165D"/>
                </a:solidFill>
              </a:rPr>
            </a:br>
            <a:r>
              <a:rPr b="1" lang="en-US" sz="1000">
                <a:solidFill>
                  <a:srgbClr val="13165D"/>
                </a:solidFill>
              </a:rPr>
              <a:t>ved at deltage i dette netværk</a:t>
            </a:r>
            <a:endParaRPr/>
          </a:p>
        </p:txBody>
      </p:sp>
      <p:grpSp>
        <p:nvGrpSpPr>
          <p:cNvPr id="289" name="Google Shape;289;p12"/>
          <p:cNvGrpSpPr/>
          <p:nvPr/>
        </p:nvGrpSpPr>
        <p:grpSpPr>
          <a:xfrm>
            <a:off x="358769" y="1818538"/>
            <a:ext cx="5361513" cy="1316553"/>
            <a:chOff x="-1" y="-1"/>
            <a:chExt cx="5361511" cy="1316552"/>
          </a:xfrm>
        </p:grpSpPr>
        <p:sp>
          <p:nvSpPr>
            <p:cNvPr id="290" name="Google Shape;290;p12"/>
            <p:cNvSpPr/>
            <p:nvPr/>
          </p:nvSpPr>
          <p:spPr>
            <a:xfrm>
              <a:off x="-1" y="1476"/>
              <a:ext cx="5361511" cy="131360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2"/>
            <p:cNvSpPr txBox="1"/>
            <p:nvPr/>
          </p:nvSpPr>
          <p:spPr>
            <a:xfrm>
              <a:off x="116199" y="-1"/>
              <a:ext cx="5129111" cy="1316552"/>
            </a:xfrm>
            <a:prstGeom prst="rect">
              <a:avLst/>
            </a:prstGeom>
            <a:noFill/>
            <a:ln>
              <a:noFill/>
            </a:ln>
          </p:spPr>
          <p:txBody>
            <a:bodyPr anchorCtr="0" anchor="ctr" bIns="45675" lIns="45675" spcFirstLastPara="1" rIns="45675" wrap="square" tIns="45675">
              <a:spAutoFit/>
            </a:bodyPr>
            <a:lstStyle/>
            <a:p>
              <a:pPr indent="0" lvl="0" marL="0" marR="0" rtl="0" algn="l">
                <a:lnSpc>
                  <a:spcPct val="100000"/>
                </a:lnSpc>
                <a:spcBef>
                  <a:spcPts val="0"/>
                </a:spcBef>
                <a:spcAft>
                  <a:spcPts val="0"/>
                </a:spcAft>
                <a:buClr>
                  <a:srgbClr val="FFFF00"/>
                </a:buClr>
                <a:buSzPts val="1600"/>
                <a:buFont typeface="Calibri"/>
                <a:buNone/>
              </a:pPr>
              <a:r>
                <a:rPr b="1" i="0" lang="en-US" sz="1600" u="none" cap="none" strike="noStrike">
                  <a:solidFill>
                    <a:srgbClr val="FFFF00"/>
                  </a:solidFill>
                  <a:latin typeface="Calibri"/>
                  <a:ea typeface="Calibri"/>
                  <a:cs typeface="Calibri"/>
                  <a:sym typeface="Calibri"/>
                </a:rPr>
                <a:t>Privilegeret adgang </a:t>
              </a:r>
              <a:r>
                <a:rPr b="0" i="0" lang="en-US" sz="1600" u="none" cap="none" strike="noStrike">
                  <a:solidFill>
                    <a:srgbClr val="FFFFFF"/>
                  </a:solidFill>
                  <a:latin typeface="Calibri"/>
                  <a:ea typeface="Calibri"/>
                  <a:cs typeface="Calibri"/>
                  <a:sym typeface="Calibri"/>
                </a:rPr>
                <a:t>til officielle kilder med EU-kommunikation på lokale sprog, kommunikationsmateriale, on- og off-line seminarer og andre former for information som lader medlemmerne gå i dialog med borgerne om EU-spørgsmål</a:t>
              </a:r>
              <a:r>
                <a:rPr b="0" i="0" lang="en-US" sz="1600" u="none" cap="none" strike="noStrike">
                  <a:solidFill>
                    <a:srgbClr val="FFFF00"/>
                  </a:solidFill>
                  <a:latin typeface="Calibri"/>
                  <a:ea typeface="Calibri"/>
                  <a:cs typeface="Calibri"/>
                  <a:sym typeface="Calibri"/>
                </a:rPr>
                <a:t>.</a:t>
              </a:r>
              <a:endParaRPr/>
            </a:p>
          </p:txBody>
        </p:sp>
      </p:grpSp>
      <p:grpSp>
        <p:nvGrpSpPr>
          <p:cNvPr id="292" name="Google Shape;292;p12"/>
          <p:cNvGrpSpPr/>
          <p:nvPr/>
        </p:nvGrpSpPr>
        <p:grpSpPr>
          <a:xfrm>
            <a:off x="6459020" y="3049290"/>
            <a:ext cx="5361510" cy="759418"/>
            <a:chOff x="-1" y="-1"/>
            <a:chExt cx="5361509" cy="759417"/>
          </a:xfrm>
        </p:grpSpPr>
        <p:sp>
          <p:nvSpPr>
            <p:cNvPr id="293" name="Google Shape;293;p12"/>
            <p:cNvSpPr/>
            <p:nvPr/>
          </p:nvSpPr>
          <p:spPr>
            <a:xfrm>
              <a:off x="-1" y="-1"/>
              <a:ext cx="5361509" cy="759417"/>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2"/>
            <p:cNvSpPr txBox="1"/>
            <p:nvPr/>
          </p:nvSpPr>
          <p:spPr>
            <a:xfrm>
              <a:off x="89144" y="102429"/>
              <a:ext cx="5183218" cy="554552"/>
            </a:xfrm>
            <a:prstGeom prst="rect">
              <a:avLst/>
            </a:prstGeom>
            <a:noFill/>
            <a:ln>
              <a:noFill/>
            </a:ln>
          </p:spPr>
          <p:txBody>
            <a:bodyPr anchorCtr="0" anchor="ctr" bIns="45675" lIns="45675" spcFirstLastPara="1" rIns="45675" wrap="square" tIns="45675">
              <a:spAutoFit/>
            </a:bodyPr>
            <a:lstStyle/>
            <a:p>
              <a:pPr indent="0" lvl="0" marL="0" marR="0" rtl="0" algn="l">
                <a:lnSpc>
                  <a:spcPct val="100000"/>
                </a:lnSpc>
                <a:spcBef>
                  <a:spcPts val="0"/>
                </a:spcBef>
                <a:spcAft>
                  <a:spcPts val="0"/>
                </a:spcAft>
                <a:buClr>
                  <a:srgbClr val="FFFF00"/>
                </a:buClr>
                <a:buSzPts val="1600"/>
                <a:buFont typeface="Calibri"/>
                <a:buNone/>
              </a:pPr>
              <a:r>
                <a:rPr b="1" i="0" lang="en-US" sz="1600" u="none" cap="none" strike="noStrike">
                  <a:solidFill>
                    <a:srgbClr val="FFFF00"/>
                  </a:solidFill>
                  <a:latin typeface="Calibri"/>
                  <a:ea typeface="Calibri"/>
                  <a:cs typeface="Calibri"/>
                  <a:sym typeface="Calibri"/>
                </a:rPr>
                <a:t>Adgang til et livligt netværk af ligesindede</a:t>
              </a:r>
              <a:r>
                <a:rPr b="0" i="0" lang="en-US" sz="1600" u="none" cap="none" strike="noStrike">
                  <a:solidFill>
                    <a:srgbClr val="FFFFFF"/>
                  </a:solidFill>
                  <a:latin typeface="Calibri"/>
                  <a:ea typeface="Calibri"/>
                  <a:cs typeface="Calibri"/>
                  <a:sym typeface="Calibri"/>
                </a:rPr>
                <a:t> gennem en dedikeret online platform med andre deltagere i netværket.</a:t>
              </a:r>
              <a:endParaRPr/>
            </a:p>
          </p:txBody>
        </p:sp>
      </p:grpSp>
      <p:grpSp>
        <p:nvGrpSpPr>
          <p:cNvPr id="295" name="Google Shape;295;p12"/>
          <p:cNvGrpSpPr/>
          <p:nvPr/>
        </p:nvGrpSpPr>
        <p:grpSpPr>
          <a:xfrm>
            <a:off x="358771" y="3338425"/>
            <a:ext cx="5361510" cy="759416"/>
            <a:chOff x="0" y="0"/>
            <a:chExt cx="5361509" cy="759414"/>
          </a:xfrm>
        </p:grpSpPr>
        <p:sp>
          <p:nvSpPr>
            <p:cNvPr id="296" name="Google Shape;296;p12"/>
            <p:cNvSpPr/>
            <p:nvPr/>
          </p:nvSpPr>
          <p:spPr>
            <a:xfrm>
              <a:off x="0" y="0"/>
              <a:ext cx="5361509" cy="7594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00"/>
                </a:buClr>
                <a:buSzPts val="1600"/>
                <a:buFont typeface="Calibri"/>
                <a:buNone/>
              </a:pPr>
              <a:r>
                <a:t/>
              </a:r>
              <a:endParaRPr b="0" i="0" sz="1600" u="none" cap="none" strike="noStrike">
                <a:solidFill>
                  <a:srgbClr val="FFFF00"/>
                </a:solidFill>
                <a:latin typeface="Calibri"/>
                <a:ea typeface="Calibri"/>
                <a:cs typeface="Calibri"/>
                <a:sym typeface="Calibri"/>
              </a:endParaRPr>
            </a:p>
          </p:txBody>
        </p:sp>
        <p:sp>
          <p:nvSpPr>
            <p:cNvPr id="297" name="Google Shape;297;p12"/>
            <p:cNvSpPr/>
            <p:nvPr/>
          </p:nvSpPr>
          <p:spPr>
            <a:xfrm>
              <a:off x="89145" y="379706"/>
              <a:ext cx="5183218"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45675" lIns="45675" spcFirstLastPara="1" rIns="45675" wrap="square" tIns="45675">
              <a:spAutoFit/>
            </a:bodyPr>
            <a:lstStyle/>
            <a:p>
              <a:pPr indent="0" lvl="0" marL="0" marR="0" rtl="0" algn="l">
                <a:lnSpc>
                  <a:spcPct val="100000"/>
                </a:lnSpc>
                <a:spcBef>
                  <a:spcPts val="0"/>
                </a:spcBef>
                <a:spcAft>
                  <a:spcPts val="0"/>
                </a:spcAft>
                <a:buClr>
                  <a:srgbClr val="FFFF00"/>
                </a:buClr>
                <a:buSzPts val="1600"/>
                <a:buFont typeface="Calibri"/>
                <a:buNone/>
              </a:pPr>
              <a:r>
                <a:rPr b="1" i="0" lang="en-US" sz="1600" u="none" cap="none" strike="noStrike">
                  <a:solidFill>
                    <a:srgbClr val="FFFF00"/>
                  </a:solidFill>
                  <a:latin typeface="Calibri"/>
                  <a:ea typeface="Calibri"/>
                  <a:cs typeface="Calibri"/>
                  <a:sym typeface="Calibri"/>
                </a:rPr>
                <a:t>Synlighed på EU-niveau</a:t>
              </a:r>
              <a:r>
                <a:rPr b="0" i="0" lang="en-US" sz="1600" u="none" cap="none" strike="noStrike">
                  <a:solidFill>
                    <a:srgbClr val="FFFFFF"/>
                  </a:solidFill>
                  <a:latin typeface="Calibri"/>
                  <a:ea typeface="Calibri"/>
                  <a:cs typeface="Calibri"/>
                  <a:sym typeface="Calibri"/>
                </a:rPr>
                <a:t> af de af medlemmernes aktiviteter, der finder sted i forbindelse med netværket.</a:t>
              </a:r>
              <a:endParaRPr/>
            </a:p>
          </p:txBody>
        </p:sp>
      </p:grpSp>
      <p:grpSp>
        <p:nvGrpSpPr>
          <p:cNvPr id="298" name="Google Shape;298;p12"/>
          <p:cNvGrpSpPr/>
          <p:nvPr/>
        </p:nvGrpSpPr>
        <p:grpSpPr>
          <a:xfrm>
            <a:off x="6483539" y="1820017"/>
            <a:ext cx="5336994" cy="1015217"/>
            <a:chOff x="0" y="0"/>
            <a:chExt cx="5336992" cy="1015216"/>
          </a:xfrm>
        </p:grpSpPr>
        <p:sp>
          <p:nvSpPr>
            <p:cNvPr id="299" name="Google Shape;299;p12"/>
            <p:cNvSpPr/>
            <p:nvPr/>
          </p:nvSpPr>
          <p:spPr>
            <a:xfrm>
              <a:off x="0" y="0"/>
              <a:ext cx="5336992" cy="1015216"/>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300" name="Google Shape;300;p12"/>
            <p:cNvSpPr txBox="1"/>
            <p:nvPr/>
          </p:nvSpPr>
          <p:spPr>
            <a:xfrm>
              <a:off x="101634" y="103330"/>
              <a:ext cx="5133725" cy="808552"/>
            </a:xfrm>
            <a:prstGeom prst="rect">
              <a:avLst/>
            </a:prstGeom>
            <a:noFill/>
            <a:ln>
              <a:noFill/>
            </a:ln>
          </p:spPr>
          <p:txBody>
            <a:bodyPr anchorCtr="0" anchor="ctr" bIns="45675" lIns="45675" spcFirstLastPara="1" rIns="45675" wrap="square" tIns="45675">
              <a:spAutoFit/>
            </a:bodyPr>
            <a:lstStyle/>
            <a:p>
              <a:pPr indent="0" lvl="0" marL="0" marR="0" rtl="0" algn="l">
                <a:lnSpc>
                  <a:spcPct val="100000"/>
                </a:lnSpc>
                <a:spcBef>
                  <a:spcPts val="0"/>
                </a:spcBef>
                <a:spcAft>
                  <a:spcPts val="0"/>
                </a:spcAft>
                <a:buClr>
                  <a:srgbClr val="FFFF00"/>
                </a:buClr>
                <a:buSzPts val="1600"/>
                <a:buFont typeface="Calibri"/>
                <a:buNone/>
              </a:pPr>
              <a:r>
                <a:rPr b="1" i="0" lang="en-US" sz="1600" u="none" cap="none" strike="noStrike">
                  <a:solidFill>
                    <a:srgbClr val="FFFF00"/>
                  </a:solidFill>
                  <a:latin typeface="Calibri"/>
                  <a:ea typeface="Calibri"/>
                  <a:cs typeface="Calibri"/>
                  <a:sym typeface="Calibri"/>
                </a:rPr>
                <a:t>Mulighed for prioriterede besøg </a:t>
              </a:r>
              <a:r>
                <a:rPr b="0" i="0" lang="en-US" sz="1600" u="none" cap="none" strike="noStrike">
                  <a:solidFill>
                    <a:srgbClr val="FFFFFF"/>
                  </a:solidFill>
                  <a:latin typeface="Calibri"/>
                  <a:ea typeface="Calibri"/>
                  <a:cs typeface="Calibri"/>
                  <a:sym typeface="Calibri"/>
                </a:rPr>
                <a:t>på Europa-Kommissionens besøgscenter i Bruxelles, enten ved fremmøde eller digitalt og (når det er muligt) på de besøgendes sprog.</a:t>
              </a:r>
              <a:r>
                <a:rPr b="0" i="0" lang="en-US" sz="1600" u="none" cap="none" strike="noStrike">
                  <a:solidFill>
                    <a:srgbClr val="FFFF00"/>
                  </a:solidFill>
                  <a:latin typeface="Calibri"/>
                  <a:ea typeface="Calibri"/>
                  <a:cs typeface="Calibri"/>
                  <a:sym typeface="Calibri"/>
                </a:rPr>
                <a:t> </a:t>
              </a:r>
              <a:endParaRPr/>
            </a:p>
          </p:txBody>
        </p:sp>
      </p:grpSp>
      <p:grpSp>
        <p:nvGrpSpPr>
          <p:cNvPr id="301" name="Google Shape;301;p12"/>
          <p:cNvGrpSpPr/>
          <p:nvPr/>
        </p:nvGrpSpPr>
        <p:grpSpPr>
          <a:xfrm>
            <a:off x="371469" y="4301175"/>
            <a:ext cx="5361513" cy="1000294"/>
            <a:chOff x="-1" y="0"/>
            <a:chExt cx="5361511" cy="1000292"/>
          </a:xfrm>
        </p:grpSpPr>
        <p:sp>
          <p:nvSpPr>
            <p:cNvPr id="302" name="Google Shape;302;p12"/>
            <p:cNvSpPr/>
            <p:nvPr/>
          </p:nvSpPr>
          <p:spPr>
            <a:xfrm>
              <a:off x="-1" y="0"/>
              <a:ext cx="5361511" cy="1000292"/>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303" name="Google Shape;303;p12"/>
            <p:cNvSpPr txBox="1"/>
            <p:nvPr/>
          </p:nvSpPr>
          <p:spPr>
            <a:xfrm>
              <a:off x="100903" y="95868"/>
              <a:ext cx="5159702" cy="808552"/>
            </a:xfrm>
            <a:prstGeom prst="rect">
              <a:avLst/>
            </a:prstGeom>
            <a:noFill/>
            <a:ln>
              <a:noFill/>
            </a:ln>
          </p:spPr>
          <p:txBody>
            <a:bodyPr anchorCtr="0" anchor="ctr" bIns="45675" lIns="45675" spcFirstLastPara="1" rIns="45675" wrap="square" tIns="45675">
              <a:spAutoFit/>
            </a:bodyPr>
            <a:lstStyle/>
            <a:p>
              <a:pPr indent="0" lvl="0" marL="0" marR="0" rtl="0" algn="l">
                <a:lnSpc>
                  <a:spcPct val="100000"/>
                </a:lnSpc>
                <a:spcBef>
                  <a:spcPts val="0"/>
                </a:spcBef>
                <a:spcAft>
                  <a:spcPts val="0"/>
                </a:spcAft>
                <a:buClr>
                  <a:srgbClr val="FFFF00"/>
                </a:buClr>
                <a:buSzPts val="1600"/>
                <a:buFont typeface="Calibri"/>
                <a:buNone/>
              </a:pPr>
              <a:r>
                <a:rPr b="1" i="0" lang="en-US" sz="1600" u="none" cap="none" strike="noStrike">
                  <a:solidFill>
                    <a:srgbClr val="FFFF00"/>
                  </a:solidFill>
                  <a:latin typeface="Calibri"/>
                  <a:ea typeface="Calibri"/>
                  <a:cs typeface="Calibri"/>
                  <a:sym typeface="Calibri"/>
                </a:rPr>
                <a:t>Privilegeret adgang til en række EU-outreach-netværk</a:t>
              </a:r>
              <a:r>
                <a:rPr b="0" i="0" lang="en-US" sz="1600" u="none" cap="none" strike="noStrike">
                  <a:solidFill>
                    <a:srgbClr val="FFFFFF"/>
                  </a:solidFill>
                  <a:latin typeface="Calibri"/>
                  <a:ea typeface="Calibri"/>
                  <a:cs typeface="Calibri"/>
                  <a:sym typeface="Calibri"/>
                </a:rPr>
                <a:t>, herunder over 420 EUROPE DIRECT-centre, som findes i næsten alle EU’s regioner.</a:t>
              </a:r>
              <a:endParaRPr/>
            </a:p>
          </p:txBody>
        </p:sp>
      </p:grpSp>
      <p:sp>
        <p:nvSpPr>
          <p:cNvPr id="304" name="Google Shape;304;p12"/>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3"/>
          <p:cNvSpPr txBox="1"/>
          <p:nvPr>
            <p:ph type="title"/>
          </p:nvPr>
        </p:nvSpPr>
        <p:spPr>
          <a:xfrm>
            <a:off x="316700" y="1449387"/>
            <a:ext cx="7712100" cy="414030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FFF"/>
              </a:buClr>
              <a:buSzPts val="4000"/>
              <a:buFont typeface="Calibri"/>
              <a:buNone/>
            </a:pPr>
            <a:r>
              <a:rPr lang="en-US">
                <a:solidFill>
                  <a:srgbClr val="FFFFFF"/>
                </a:solidFill>
              </a:rPr>
              <a:t>Specifik </a:t>
            </a:r>
            <a:r>
              <a:rPr b="1" lang="en-US">
                <a:solidFill>
                  <a:srgbClr val="FFF100"/>
                </a:solidFill>
              </a:rPr>
              <a:t>Spørgeundersøgelse</a:t>
            </a:r>
            <a:endParaRPr/>
          </a:p>
        </p:txBody>
      </p:sp>
      <p:sp>
        <p:nvSpPr>
          <p:cNvPr id="310" name="Google Shape;310;p13"/>
          <p:cNvSpPr txBox="1"/>
          <p:nvPr>
            <p:ph idx="1" type="body"/>
          </p:nvPr>
        </p:nvSpPr>
        <p:spPr>
          <a:xfrm>
            <a:off x="9540950" y="6020373"/>
            <a:ext cx="2279701" cy="641701"/>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036"/>
              <a:buFont typeface="Calibri"/>
              <a:buNone/>
            </a:pPr>
            <a:r>
              <a:rPr lang="en-US" sz="1036"/>
              <a:t>Opbyging af Europe med</a:t>
            </a:r>
            <a:br>
              <a:rPr lang="en-US" sz="1036"/>
            </a:br>
            <a:r>
              <a:rPr b="1" lang="en-US" sz="1776">
                <a:solidFill>
                  <a:srgbClr val="13155D"/>
                </a:solidFill>
              </a:rPr>
              <a:t>Lokale Byrådsmedlemmer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4"/>
          <p:cNvSpPr txBox="1"/>
          <p:nvPr>
            <p:ph idx="4294967295" type="title"/>
          </p:nvPr>
        </p:nvSpPr>
        <p:spPr>
          <a:xfrm>
            <a:off x="1602901" y="982212"/>
            <a:ext cx="8069100" cy="38349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13165D"/>
              </a:buClr>
              <a:buSzPts val="2000"/>
              <a:buFont typeface="Calibri"/>
              <a:buNone/>
            </a:pPr>
            <a:r>
              <a:rPr b="0" lang="en-US" sz="2000">
                <a:solidFill>
                  <a:srgbClr val="13165D"/>
                </a:solidFill>
              </a:rPr>
              <a:t>I besvarelsen af den specifikke spørgeundersøgelse får du muligheden for at fortælle os hvilke emner der er mest relevante for dine behov med henblik på kommunikationen i din valgkreds.</a:t>
            </a:r>
            <a:br>
              <a:rPr b="0" lang="en-US" sz="2000">
                <a:solidFill>
                  <a:srgbClr val="13165D"/>
                </a:solidFill>
              </a:rPr>
            </a:br>
            <a:br>
              <a:rPr b="0" lang="en-US" sz="2000">
                <a:solidFill>
                  <a:srgbClr val="13165D"/>
                </a:solidFill>
              </a:rPr>
            </a:br>
            <a:r>
              <a:rPr b="0" lang="en-US" sz="2000">
                <a:solidFill>
                  <a:srgbClr val="13165D"/>
                </a:solidFill>
              </a:rPr>
              <a:t>Når du har udfyldt den EU-specifikke spørgeundersøgelse, får du mulighed for at</a:t>
            </a:r>
            <a:endParaRPr/>
          </a:p>
          <a:p>
            <a:pPr indent="0" lvl="0" marL="0" rtl="0" algn="l">
              <a:lnSpc>
                <a:spcPct val="90000"/>
              </a:lnSpc>
              <a:spcBef>
                <a:spcPts val="0"/>
              </a:spcBef>
              <a:spcAft>
                <a:spcPts val="0"/>
              </a:spcAft>
              <a:buClr>
                <a:srgbClr val="13165D"/>
              </a:buClr>
              <a:buSzPts val="2000"/>
              <a:buFont typeface="Calibri"/>
              <a:buNone/>
            </a:pPr>
            <a:r>
              <a:rPr b="0" lang="en-US" sz="2000">
                <a:solidFill>
                  <a:srgbClr val="13165D"/>
                </a:solidFill>
              </a:rPr>
              <a:t>- modtage relevant EU-relateret information</a:t>
            </a:r>
            <a:br>
              <a:rPr b="0" lang="en-US" sz="2000">
                <a:solidFill>
                  <a:srgbClr val="13165D"/>
                </a:solidFill>
              </a:rPr>
            </a:br>
            <a:r>
              <a:rPr b="0" lang="en-US" sz="2000">
                <a:solidFill>
                  <a:srgbClr val="13165D"/>
                </a:solidFill>
              </a:rPr>
              <a:t>- deltage i online seminarer </a:t>
            </a:r>
            <a:br>
              <a:rPr b="0" lang="en-US" sz="2000">
                <a:solidFill>
                  <a:srgbClr val="13165D"/>
                </a:solidFill>
              </a:rPr>
            </a:br>
            <a:r>
              <a:rPr b="0" lang="en-US" sz="2000">
                <a:solidFill>
                  <a:srgbClr val="13165D"/>
                </a:solidFill>
              </a:rPr>
              <a:t>- deltage i besøg i EU institutionerne der foregår på dit sprog</a:t>
            </a:r>
            <a:br>
              <a:rPr b="0" lang="en-US" sz="2000">
                <a:solidFill>
                  <a:srgbClr val="13165D"/>
                </a:solidFill>
              </a:rPr>
            </a:br>
            <a:br>
              <a:rPr b="0" lang="en-US" sz="2000">
                <a:solidFill>
                  <a:srgbClr val="13165D"/>
                </a:solidFill>
              </a:rPr>
            </a:br>
            <a:r>
              <a:rPr b="1" lang="en-US"/>
              <a:t>URL</a:t>
            </a:r>
            <a:r>
              <a:rPr lang="en-US" sz="1800">
                <a:solidFill>
                  <a:srgbClr val="000000"/>
                </a:solidFill>
                <a:latin typeface="Arial"/>
                <a:ea typeface="Arial"/>
                <a:cs typeface="Arial"/>
                <a:sym typeface="Arial"/>
              </a:rPr>
              <a:t> </a:t>
            </a:r>
            <a:r>
              <a:rPr b="1" lang="en-US"/>
              <a:t>til den specifikke spørgeundersøgelse : </a:t>
            </a:r>
            <a:br>
              <a:rPr b="1" lang="en-US"/>
            </a:br>
            <a:br>
              <a:rPr b="1" lang="en-US"/>
            </a:br>
            <a:r>
              <a:rPr lang="en-US" u="sng">
                <a:solidFill>
                  <a:srgbClr val="0563C1"/>
                </a:solidFill>
                <a:hlinkClick r:id="rId3">
                  <a:extLst>
                    <a:ext uri="{A12FA001-AC4F-418D-AE19-62706E023703}">
                      <ahyp:hlinkClr val="tx"/>
                    </a:ext>
                  </a:extLst>
                </a:hlinkClick>
              </a:rPr>
              <a:t>https://ec.europa.eu/eusurvey/runner/BELC-specific-survey</a:t>
            </a:r>
            <a:endParaRPr/>
          </a:p>
        </p:txBody>
      </p:sp>
      <p:sp>
        <p:nvSpPr>
          <p:cNvPr id="316" name="Google Shape;316;p14"/>
          <p:cNvSpPr txBox="1"/>
          <p:nvPr>
            <p:ph idx="1" type="body"/>
          </p:nvPr>
        </p:nvSpPr>
        <p:spPr>
          <a:xfrm>
            <a:off x="9540950" y="6020373"/>
            <a:ext cx="2279575" cy="641685"/>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966"/>
              <a:buFont typeface="Calibri"/>
              <a:buNone/>
            </a:pPr>
            <a:r>
              <a:rPr lang="en-US" sz="966"/>
              <a:t>Opbygning af Europe med</a:t>
            </a:r>
            <a:br>
              <a:rPr lang="en-US" sz="966"/>
            </a:br>
            <a:r>
              <a:rPr b="1" lang="en-US" sz="1656">
                <a:solidFill>
                  <a:srgbClr val="13155D"/>
                </a:solidFill>
              </a:rPr>
              <a:t>Lokale Byrådsmedlemmer</a:t>
            </a:r>
            <a:endParaRPr b="1" sz="1656">
              <a:solidFill>
                <a:srgbClr val="13155D"/>
              </a:solidFill>
            </a:endParaRPr>
          </a:p>
        </p:txBody>
      </p:sp>
      <p:sp>
        <p:nvSpPr>
          <p:cNvPr id="317" name="Google Shape;317;p14"/>
          <p:cNvSpPr txBox="1"/>
          <p:nvPr>
            <p:ph idx="2" type="body"/>
          </p:nvPr>
        </p:nvSpPr>
        <p:spPr>
          <a:xfrm>
            <a:off x="10058399" y="306758"/>
            <a:ext cx="1762126" cy="890217"/>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Calibri"/>
              <a:buNone/>
            </a:pPr>
            <a:r>
              <a:rPr b="1" lang="en-US" sz="1000">
                <a:solidFill>
                  <a:srgbClr val="13165D"/>
                </a:solidFill>
              </a:rPr>
              <a:t>Specifik Spørgeundersøgelse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5"/>
          <p:cNvSpPr txBox="1"/>
          <p:nvPr>
            <p:ph type="title"/>
          </p:nvPr>
        </p:nvSpPr>
        <p:spPr>
          <a:xfrm>
            <a:off x="371472" y="1449386"/>
            <a:ext cx="9385479"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F00"/>
              </a:buClr>
              <a:buSzPts val="4000"/>
              <a:buFont typeface="Calibri"/>
              <a:buNone/>
            </a:pPr>
            <a:r>
              <a:rPr b="1" lang="en-US">
                <a:solidFill>
                  <a:srgbClr val="FFFF00"/>
                </a:solidFill>
              </a:rPr>
              <a:t>Partnerskab med </a:t>
            </a:r>
            <a:br>
              <a:rPr b="1" lang="en-US">
                <a:solidFill>
                  <a:srgbClr val="FFFF00"/>
                </a:solidFill>
              </a:rPr>
            </a:br>
            <a:r>
              <a:rPr b="0" lang="en-US">
                <a:solidFill>
                  <a:srgbClr val="FFFFFF"/>
                </a:solidFill>
              </a:rPr>
              <a:t>Det Europæiske Regionsudvalg</a:t>
            </a:r>
            <a:br>
              <a:rPr b="0" lang="en-US">
                <a:solidFill>
                  <a:srgbClr val="FFFFFF"/>
                </a:solidFill>
              </a:rPr>
            </a:br>
            <a:endParaRPr/>
          </a:p>
        </p:txBody>
      </p:sp>
      <p:sp>
        <p:nvSpPr>
          <p:cNvPr id="323" name="Google Shape;323;p15"/>
          <p:cNvSpPr txBox="1"/>
          <p:nvPr/>
        </p:nvSpPr>
        <p:spPr>
          <a:xfrm>
            <a:off x="8289174" y="602037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
        <p:nvSpPr>
          <p:cNvPr id="324" name="Google Shape;324;p15"/>
          <p:cNvSpPr txBox="1"/>
          <p:nvPr/>
        </p:nvSpPr>
        <p:spPr>
          <a:xfrm>
            <a:off x="6024881" y="3289955"/>
            <a:ext cx="142239" cy="26923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200"/>
              <a:buFont typeface="Times"/>
              <a:buNone/>
            </a:pPr>
            <a:r>
              <a:rPr b="0" i="0" lang="en-US" sz="1200" u="none" cap="none" strike="noStrike">
                <a:solidFill>
                  <a:srgbClr val="000000"/>
                </a:solidFill>
                <a:latin typeface="Times"/>
                <a:ea typeface="Times"/>
                <a:cs typeface="Times"/>
                <a:sym typeface="Times"/>
              </a:rPr>
              <a:t> </a:t>
            </a:r>
            <a:endParaRPr/>
          </a:p>
        </p:txBody>
      </p:sp>
      <p:sp>
        <p:nvSpPr>
          <p:cNvPr id="325" name="Google Shape;325;p15"/>
          <p:cNvSpPr txBox="1"/>
          <p:nvPr/>
        </p:nvSpPr>
        <p:spPr>
          <a:xfrm>
            <a:off x="6151881" y="3416955"/>
            <a:ext cx="142239" cy="26923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200"/>
              <a:buFont typeface="Times"/>
              <a:buNone/>
            </a:pPr>
            <a:r>
              <a:rPr b="0" i="0" lang="en-US" sz="1200" u="none" cap="none" strike="noStrike">
                <a:solidFill>
                  <a:srgbClr val="000000"/>
                </a:solidFill>
                <a:latin typeface="Times"/>
                <a:ea typeface="Times"/>
                <a:cs typeface="Times"/>
                <a:sym typeface="Times"/>
              </a:rPr>
              <a:t> </a:t>
            </a:r>
            <a:endParaRPr/>
          </a:p>
        </p:txBody>
      </p:sp>
      <p:sp>
        <p:nvSpPr>
          <p:cNvPr id="326" name="Google Shape;326;p15"/>
          <p:cNvSpPr txBox="1"/>
          <p:nvPr/>
        </p:nvSpPr>
        <p:spPr>
          <a:xfrm>
            <a:off x="6024881" y="3294381"/>
            <a:ext cx="142239" cy="26923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200"/>
              <a:buFont typeface="Times"/>
              <a:buNone/>
            </a:pPr>
            <a:r>
              <a:rPr b="0" i="0" lang="en-US" sz="1200" u="none" cap="none" strike="noStrike">
                <a:solidFill>
                  <a:srgbClr val="000000"/>
                </a:solidFill>
                <a:latin typeface="Times"/>
                <a:ea typeface="Times"/>
                <a:cs typeface="Times"/>
                <a:sym typeface="Times"/>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6"/>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Partnerskab med </a:t>
            </a:r>
            <a:br>
              <a:rPr b="1" lang="en-US" sz="1000">
                <a:solidFill>
                  <a:srgbClr val="13165D"/>
                </a:solidFill>
              </a:rPr>
            </a:br>
            <a:r>
              <a:rPr b="1" lang="en-US" sz="1000">
                <a:solidFill>
                  <a:srgbClr val="13165D"/>
                </a:solidFill>
              </a:rPr>
              <a:t>Det Europæiske Regionsudvalg</a:t>
            </a:r>
            <a:endParaRPr/>
          </a:p>
        </p:txBody>
      </p:sp>
      <p:sp>
        <p:nvSpPr>
          <p:cNvPr id="332" name="Google Shape;332;p16"/>
          <p:cNvSpPr txBox="1"/>
          <p:nvPr/>
        </p:nvSpPr>
        <p:spPr>
          <a:xfrm>
            <a:off x="417199" y="1449386"/>
            <a:ext cx="11357602" cy="4171953"/>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13155D"/>
              </a:buClr>
              <a:buSzPts val="2400"/>
              <a:buFont typeface="Calibri"/>
              <a:buNone/>
            </a:pPr>
            <a:r>
              <a:rPr b="0" i="0" lang="en-US" sz="2400" u="none" cap="none" strike="noStrike">
                <a:solidFill>
                  <a:srgbClr val="13155D"/>
                </a:solidFill>
                <a:latin typeface="Calibri"/>
                <a:ea typeface="Calibri"/>
                <a:cs typeface="Calibri"/>
                <a:sym typeface="Calibri"/>
              </a:rPr>
              <a:t>Netværket </a:t>
            </a:r>
            <a:r>
              <a:rPr b="1" i="0" lang="en-US" sz="2400" u="none" cap="none" strike="noStrike">
                <a:solidFill>
                  <a:srgbClr val="13155D"/>
                </a:solidFill>
                <a:latin typeface="Calibri"/>
                <a:ea typeface="Calibri"/>
                <a:cs typeface="Calibri"/>
                <a:sym typeface="Calibri"/>
              </a:rPr>
              <a:t>“Opbygning af Europa med lokale byrådsmedlemmer” </a:t>
            </a:r>
            <a:r>
              <a:rPr b="0" i="0" lang="en-US" sz="2400" u="none" cap="none" strike="noStrike">
                <a:solidFill>
                  <a:srgbClr val="13155D"/>
                </a:solidFill>
                <a:latin typeface="Calibri"/>
                <a:ea typeface="Calibri"/>
                <a:cs typeface="Calibri"/>
                <a:sym typeface="Calibri"/>
              </a:rPr>
              <a:t>har fordel af et tæt samarbejde med EU-netværket af regionale og lokale EU-formidlere.</a:t>
            </a:r>
            <a:endParaRPr/>
          </a:p>
          <a:p>
            <a:pPr indent="0" lvl="0" marL="0" marR="0" rtl="0" algn="l">
              <a:lnSpc>
                <a:spcPct val="90000"/>
              </a:lnSpc>
              <a:spcBef>
                <a:spcPts val="1000"/>
              </a:spcBef>
              <a:spcAft>
                <a:spcPts val="0"/>
              </a:spcAft>
              <a:buClr>
                <a:srgbClr val="13155D"/>
              </a:buClr>
              <a:buSzPts val="2400"/>
              <a:buFont typeface="Calibri"/>
              <a:buNone/>
            </a:pPr>
            <a:r>
              <a:rPr b="0" i="0" lang="en-US" sz="2400" u="none" cap="none" strike="noStrike">
                <a:solidFill>
                  <a:srgbClr val="13155D"/>
                </a:solidFill>
                <a:latin typeface="Calibri"/>
                <a:ea typeface="Calibri"/>
                <a:cs typeface="Calibri"/>
                <a:sym typeface="Calibri"/>
              </a:rPr>
              <a:t>Det Europæiske netværk af regionale og lokale EU-formidlere, som blev stiftet af Det Europæiske Regionsudvalg (CoR) i 2021, deler visse mål med vort netværk, såsom at udbrede kendskabet til EU-politikker blandt lokale byrådsmedlemmer og understøtte dem i deres EU-relaterede aktiviteter.  </a:t>
            </a:r>
            <a:endParaRPr/>
          </a:p>
          <a:p>
            <a:pPr indent="0" lvl="0" marL="0" marR="0" rtl="0" algn="l">
              <a:lnSpc>
                <a:spcPct val="90000"/>
              </a:lnSpc>
              <a:spcBef>
                <a:spcPts val="1000"/>
              </a:spcBef>
              <a:spcAft>
                <a:spcPts val="0"/>
              </a:spcAft>
              <a:buClr>
                <a:srgbClr val="13155D"/>
              </a:buClr>
              <a:buSzPts val="2400"/>
              <a:buFont typeface="Calibri"/>
              <a:buNone/>
            </a:pPr>
            <a:r>
              <a:rPr b="0" i="0" lang="en-US" sz="2400" u="none" cap="none" strike="noStrike">
                <a:solidFill>
                  <a:srgbClr val="13155D"/>
                </a:solidFill>
                <a:latin typeface="Calibri"/>
                <a:ea typeface="Calibri"/>
                <a:cs typeface="Calibri"/>
                <a:sym typeface="Calibri"/>
              </a:rPr>
              <a:t>Mens vort netværk primært fokuserer på kommunikation med borgerne, er Det Europæiske Regionsudvalgs netværk rettet mod at slå bro til det arbejde, medlemmerne i Det Europæiske Regionsudvalg udfører. </a:t>
            </a:r>
            <a:endParaRPr b="0" i="0" sz="1800" u="none" cap="none" strike="noStrike">
              <a:solidFill>
                <a:srgbClr val="7F7F7F"/>
              </a:solidFill>
              <a:latin typeface="Calibri"/>
              <a:ea typeface="Calibri"/>
              <a:cs typeface="Calibri"/>
              <a:sym typeface="Calibri"/>
            </a:endParaRPr>
          </a:p>
          <a:p>
            <a:pPr indent="0" lvl="0" marL="0" marR="0" rtl="0" algn="l">
              <a:lnSpc>
                <a:spcPct val="90000"/>
              </a:lnSpc>
              <a:spcBef>
                <a:spcPts val="1000"/>
              </a:spcBef>
              <a:spcAft>
                <a:spcPts val="0"/>
              </a:spcAft>
              <a:buClr>
                <a:srgbClr val="13155D"/>
              </a:buClr>
              <a:buSzPts val="2400"/>
              <a:buFont typeface="Calibri"/>
              <a:buNone/>
            </a:pPr>
            <a:r>
              <a:rPr b="1" i="0" lang="en-US" sz="2400" u="none" cap="none" strike="noStrike">
                <a:solidFill>
                  <a:srgbClr val="13155D"/>
                </a:solidFill>
                <a:latin typeface="Calibri"/>
                <a:ea typeface="Calibri"/>
                <a:cs typeface="Calibri"/>
                <a:sym typeface="Calibri"/>
              </a:rPr>
              <a:t>Du kan blive medlem af begge netværk!</a:t>
            </a:r>
            <a:endParaRPr/>
          </a:p>
        </p:txBody>
      </p:sp>
      <p:sp>
        <p:nvSpPr>
          <p:cNvPr id="333" name="Google Shape;333;p16"/>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7"/>
          <p:cNvSpPr txBox="1"/>
          <p:nvPr>
            <p:ph type="title"/>
          </p:nvPr>
        </p:nvSpPr>
        <p:spPr>
          <a:xfrm>
            <a:off x="371472" y="1449386"/>
            <a:ext cx="9385479"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FFF"/>
              </a:buClr>
              <a:buSzPts val="4000"/>
              <a:buFont typeface="Calibri"/>
              <a:buNone/>
            </a:pPr>
            <a:r>
              <a:rPr b="0" lang="en-US" sz="4000">
                <a:solidFill>
                  <a:srgbClr val="FFFFFF"/>
                </a:solidFill>
              </a:rPr>
              <a:t>Hvad forventes det, at </a:t>
            </a:r>
            <a:r>
              <a:rPr b="1" lang="en-US">
                <a:solidFill>
                  <a:srgbClr val="FFF100"/>
                </a:solidFill>
              </a:rPr>
              <a:t>medlemmerne skal gøre?</a:t>
            </a:r>
            <a:endParaRPr/>
          </a:p>
        </p:txBody>
      </p:sp>
      <p:sp>
        <p:nvSpPr>
          <p:cNvPr id="339" name="Google Shape;339;p17"/>
          <p:cNvSpPr txBox="1"/>
          <p:nvPr/>
        </p:nvSpPr>
        <p:spPr>
          <a:xfrm>
            <a:off x="8289174" y="602037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8"/>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Calibri"/>
              <a:buNone/>
            </a:pPr>
            <a:r>
              <a:rPr b="1" lang="en-US" sz="1000">
                <a:solidFill>
                  <a:srgbClr val="13165D"/>
                </a:solidFill>
              </a:rPr>
              <a:t>Hvad forventes det, at medlemmerne skal gøre?</a:t>
            </a:r>
            <a:endParaRPr/>
          </a:p>
        </p:txBody>
      </p:sp>
      <p:sp>
        <p:nvSpPr>
          <p:cNvPr id="345" name="Google Shape;345;p18"/>
          <p:cNvSpPr txBox="1"/>
          <p:nvPr>
            <p:ph idx="3" type="body"/>
          </p:nvPr>
        </p:nvSpPr>
        <p:spPr>
          <a:xfrm>
            <a:off x="329359" y="1449387"/>
            <a:ext cx="7754188" cy="4171725"/>
          </a:xfrm>
          <a:prstGeom prst="rect">
            <a:avLst/>
          </a:prstGeom>
          <a:noFill/>
          <a:ln>
            <a:noFill/>
          </a:ln>
        </p:spPr>
        <p:txBody>
          <a:bodyPr anchorCtr="0" anchor="ctr" bIns="0" lIns="0" spcFirstLastPara="1" rIns="0" wrap="square" tIns="0">
            <a:normAutofit/>
          </a:bodyPr>
          <a:lstStyle/>
          <a:p>
            <a:pPr indent="-228600" lvl="0" marL="228600" rtl="0" algn="l">
              <a:lnSpc>
                <a:spcPct val="90000"/>
              </a:lnSpc>
              <a:spcBef>
                <a:spcPts val="0"/>
              </a:spcBef>
              <a:spcAft>
                <a:spcPts val="0"/>
              </a:spcAft>
              <a:buClr>
                <a:srgbClr val="FFF100"/>
              </a:buClr>
              <a:buSzPts val="1800"/>
              <a:buFont typeface="Arial"/>
              <a:buChar char="•"/>
            </a:pPr>
            <a:r>
              <a:rPr b="1" lang="en-US" sz="1800">
                <a:solidFill>
                  <a:srgbClr val="FFF100"/>
                </a:solidFill>
              </a:rPr>
              <a:t>Indgå i debat</a:t>
            </a:r>
            <a:r>
              <a:rPr b="0" lang="en-US">
                <a:solidFill>
                  <a:srgbClr val="FFFFFF"/>
                </a:solidFill>
              </a:rPr>
              <a:t> med medlemmer af vedkommendes valgkreds og/eller lokale medier vedrørende generelle politiske initiativer og tiltag, som EU gennemfører. </a:t>
            </a:r>
            <a:endParaRPr/>
          </a:p>
          <a:p>
            <a:pPr indent="-228600" lvl="0" marL="228600" rtl="0" algn="l">
              <a:lnSpc>
                <a:spcPct val="90000"/>
              </a:lnSpc>
              <a:spcBef>
                <a:spcPts val="1000"/>
              </a:spcBef>
              <a:spcAft>
                <a:spcPts val="0"/>
              </a:spcAft>
              <a:buClr>
                <a:srgbClr val="FFF100"/>
              </a:buClr>
              <a:buSzPts val="1800"/>
              <a:buFont typeface="Arial"/>
              <a:buChar char="•"/>
            </a:pPr>
            <a:r>
              <a:rPr b="1" lang="en-US" sz="1800">
                <a:solidFill>
                  <a:srgbClr val="FFF100"/>
                </a:solidFill>
              </a:rPr>
              <a:t>Præsentere EU-politikker</a:t>
            </a:r>
            <a:r>
              <a:rPr b="0" lang="en-US">
                <a:solidFill>
                  <a:srgbClr val="FFFFFF"/>
                </a:solidFill>
              </a:rPr>
              <a:t>, handlinger og initiativer objektivt, ud fra nøjagtig og pålidelig information.</a:t>
            </a:r>
            <a:endParaRPr/>
          </a:p>
          <a:p>
            <a:pPr indent="-228600" lvl="0" marL="228600" rtl="0" algn="l">
              <a:lnSpc>
                <a:spcPct val="90000"/>
              </a:lnSpc>
              <a:spcBef>
                <a:spcPts val="1000"/>
              </a:spcBef>
              <a:spcAft>
                <a:spcPts val="0"/>
              </a:spcAft>
              <a:buClr>
                <a:srgbClr val="FFF100"/>
              </a:buClr>
              <a:buSzPts val="1800"/>
              <a:buFont typeface="Arial"/>
              <a:buChar char="•"/>
            </a:pPr>
            <a:r>
              <a:rPr b="1" lang="en-US" sz="1800">
                <a:solidFill>
                  <a:srgbClr val="FFF100"/>
                </a:solidFill>
              </a:rPr>
              <a:t>Tage del i netværkets liv</a:t>
            </a:r>
            <a:r>
              <a:rPr b="0" lang="en-US">
                <a:solidFill>
                  <a:srgbClr val="FFFFFF"/>
                </a:solidFill>
              </a:rPr>
              <a:t>, herunder for eksempel ved at svare på spørgeskemaer omtrent to gange årligt.</a:t>
            </a:r>
            <a:endParaRPr/>
          </a:p>
        </p:txBody>
      </p:sp>
      <p:sp>
        <p:nvSpPr>
          <p:cNvPr id="346" name="Google Shape;346;p18"/>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9"/>
          <p:cNvSpPr txBox="1"/>
          <p:nvPr>
            <p:ph type="title"/>
          </p:nvPr>
        </p:nvSpPr>
        <p:spPr>
          <a:xfrm>
            <a:off x="371474" y="1449386"/>
            <a:ext cx="7712076"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2F2F2"/>
              </a:buClr>
              <a:buSzPts val="4000"/>
              <a:buFont typeface="Calibri"/>
              <a:buNone/>
            </a:pPr>
            <a:r>
              <a:rPr lang="en-US">
                <a:solidFill>
                  <a:srgbClr val="F2F2F2"/>
                </a:solidFill>
              </a:rPr>
              <a:t>At slutte sig til netværket</a:t>
            </a:r>
            <a:br>
              <a:rPr lang="en-US">
                <a:solidFill>
                  <a:srgbClr val="F2F2F2"/>
                </a:solidFill>
              </a:rPr>
            </a:br>
            <a:r>
              <a:rPr b="1" lang="en-US">
                <a:solidFill>
                  <a:srgbClr val="FFF100"/>
                </a:solidFill>
              </a:rPr>
              <a:t>og hvad der videre sker?</a:t>
            </a:r>
            <a:endParaRPr/>
          </a:p>
        </p:txBody>
      </p:sp>
      <p:sp>
        <p:nvSpPr>
          <p:cNvPr id="352" name="Google Shape;352;p19"/>
          <p:cNvSpPr txBox="1"/>
          <p:nvPr>
            <p:ph idx="1" type="body"/>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200"/>
              <a:buFont typeface="Calibri"/>
              <a:buNone/>
            </a:pPr>
            <a:r>
              <a:rPr lang="en-US" sz="1200"/>
              <a:t>Opbygning af Europa med</a:t>
            </a:r>
            <a:br>
              <a:rPr lang="en-US" sz="1200"/>
            </a:br>
            <a:r>
              <a:rPr b="1" lang="en-US" sz="2200">
                <a:solidFill>
                  <a:srgbClr val="13155D"/>
                </a:solidFill>
              </a:rPr>
              <a:t>Lokale Byrådsmedlemmer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
          <p:cNvSpPr txBox="1"/>
          <p:nvPr>
            <p:ph type="title"/>
          </p:nvPr>
        </p:nvSpPr>
        <p:spPr>
          <a:xfrm>
            <a:off x="315717" y="1449387"/>
            <a:ext cx="11437903" cy="1683556"/>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Clr>
                <a:srgbClr val="FFFFFF"/>
              </a:buClr>
              <a:buSzPts val="4000"/>
              <a:buFont typeface="Calibri"/>
              <a:buNone/>
            </a:pPr>
            <a:r>
              <a:rPr lang="en-US" sz="4000"/>
              <a:t>Hvad er</a:t>
            </a:r>
            <a:endParaRPr/>
          </a:p>
        </p:txBody>
      </p:sp>
      <p:sp>
        <p:nvSpPr>
          <p:cNvPr id="215" name="Google Shape;215;p2"/>
          <p:cNvSpPr txBox="1"/>
          <p:nvPr>
            <p:ph idx="1" type="body"/>
          </p:nvPr>
        </p:nvSpPr>
        <p:spPr>
          <a:xfrm>
            <a:off x="304566" y="3132945"/>
            <a:ext cx="11437903" cy="1683556"/>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200"/>
              </a:buClr>
              <a:buSzPts val="5400"/>
              <a:buFont typeface="Calibri"/>
              <a:buNone/>
            </a:pPr>
            <a:r>
              <a:rPr lang="en-US" sz="5400">
                <a:solidFill>
                  <a:srgbClr val="FFF200"/>
                </a:solidFill>
              </a:rPr>
              <a:t>“Opbygning af Europa med Lokale Byrådsmedlemmer”? </a:t>
            </a:r>
            <a:endParaRPr/>
          </a:p>
        </p:txBody>
      </p:sp>
      <p:sp>
        <p:nvSpPr>
          <p:cNvPr id="216" name="Google Shape;216;p2"/>
          <p:cNvSpPr txBox="1"/>
          <p:nvPr/>
        </p:nvSpPr>
        <p:spPr>
          <a:xfrm>
            <a:off x="8363516" y="608584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0"/>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At slutte sig til netværket</a:t>
            </a:r>
            <a:br>
              <a:rPr b="1" lang="en-US" sz="1000">
                <a:solidFill>
                  <a:srgbClr val="13165D"/>
                </a:solidFill>
              </a:rPr>
            </a:br>
            <a:r>
              <a:rPr b="1" lang="en-US" sz="1000">
                <a:solidFill>
                  <a:srgbClr val="13165D"/>
                </a:solidFill>
              </a:rPr>
              <a:t>og hvad der videre sker?</a:t>
            </a:r>
            <a:endParaRPr/>
          </a:p>
        </p:txBody>
      </p:sp>
      <p:sp>
        <p:nvSpPr>
          <p:cNvPr id="358" name="Google Shape;358;p20"/>
          <p:cNvSpPr txBox="1"/>
          <p:nvPr>
            <p:ph idx="3" type="body"/>
          </p:nvPr>
        </p:nvSpPr>
        <p:spPr>
          <a:xfrm>
            <a:off x="360888" y="1449387"/>
            <a:ext cx="5260646" cy="4171725"/>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13165D"/>
              </a:buClr>
              <a:buSzPts val="1800"/>
              <a:buFont typeface="Arial"/>
              <a:buNone/>
            </a:pPr>
            <a:r>
              <a:rPr b="1" lang="en-US" sz="1800">
                <a:solidFill>
                  <a:srgbClr val="13165D"/>
                </a:solidFill>
              </a:rPr>
              <a:t>Når en lokal myndighed og dens udpegede byrådsmedlemmer er godkendt som partnere, vil de:</a:t>
            </a:r>
            <a:endParaRPr/>
          </a:p>
          <a:p>
            <a:pPr indent="-228600" lvl="0" marL="228600" rtl="0" algn="l">
              <a:lnSpc>
                <a:spcPct val="90000"/>
              </a:lnSpc>
              <a:spcBef>
                <a:spcPts val="1000"/>
              </a:spcBef>
              <a:spcAft>
                <a:spcPts val="0"/>
              </a:spcAft>
              <a:buClr>
                <a:srgbClr val="13165D"/>
              </a:buClr>
              <a:buSzPts val="1800"/>
              <a:buFont typeface="Arial"/>
              <a:buChar char="•"/>
            </a:pPr>
            <a:r>
              <a:rPr b="1" lang="en-US" sz="1800">
                <a:solidFill>
                  <a:srgbClr val="13165D"/>
                </a:solidFill>
              </a:rPr>
              <a:t>modtage synlighedsmaterialer</a:t>
            </a:r>
            <a:r>
              <a:rPr b="0" lang="en-US"/>
              <a:t> til at gøre deres deltagelse i projektet offentligt kendt, herunder et printbart certifikat til medlemmet og et metalskilt samt en roll-up til den lokale myndighed, disse kan vises på steder der er åbne for offentligheden</a:t>
            </a:r>
            <a:endParaRPr/>
          </a:p>
          <a:p>
            <a:pPr indent="-228600" lvl="0" marL="228600" rtl="0" algn="l">
              <a:lnSpc>
                <a:spcPct val="90000"/>
              </a:lnSpc>
              <a:spcBef>
                <a:spcPts val="1000"/>
              </a:spcBef>
              <a:spcAft>
                <a:spcPts val="0"/>
              </a:spcAft>
              <a:buClr>
                <a:srgbClr val="13165D"/>
              </a:buClr>
              <a:buSzPts val="1800"/>
              <a:buFont typeface="Arial"/>
              <a:buChar char="•"/>
            </a:pPr>
            <a:r>
              <a:rPr b="1" lang="en-US"/>
              <a:t>blive opført</a:t>
            </a:r>
            <a:r>
              <a:rPr lang="en-US" sz="1800">
                <a:solidFill>
                  <a:srgbClr val="13165D"/>
                </a:solidFill>
              </a:rPr>
              <a:t> som projektmedlemmer på det offentlige websted</a:t>
            </a:r>
            <a:endParaRPr b="1"/>
          </a:p>
          <a:p>
            <a:pPr indent="-228600" lvl="0" marL="228600" rtl="0" algn="l">
              <a:lnSpc>
                <a:spcPct val="90000"/>
              </a:lnSpc>
              <a:spcBef>
                <a:spcPts val="1000"/>
              </a:spcBef>
              <a:spcAft>
                <a:spcPts val="0"/>
              </a:spcAft>
              <a:buClr>
                <a:srgbClr val="13165D"/>
              </a:buClr>
              <a:buSzPts val="1800"/>
              <a:buFont typeface="Arial"/>
              <a:buChar char="•"/>
            </a:pPr>
            <a:r>
              <a:rPr b="1" lang="en-US" sz="1800">
                <a:solidFill>
                  <a:srgbClr val="13165D"/>
                </a:solidFill>
              </a:rPr>
              <a:t>få adgang </a:t>
            </a:r>
            <a:r>
              <a:rPr b="0" lang="en-US"/>
              <a:t>til en online informationsplatform</a:t>
            </a:r>
            <a:endParaRPr/>
          </a:p>
          <a:p>
            <a:pPr indent="-228600" lvl="0" marL="228600" rtl="0" algn="l">
              <a:lnSpc>
                <a:spcPct val="90000"/>
              </a:lnSpc>
              <a:spcBef>
                <a:spcPts val="1000"/>
              </a:spcBef>
              <a:spcAft>
                <a:spcPts val="0"/>
              </a:spcAft>
              <a:buClr>
                <a:srgbClr val="13165D"/>
              </a:buClr>
              <a:buSzPts val="1800"/>
              <a:buFont typeface="Arial"/>
              <a:buChar char="•"/>
            </a:pPr>
            <a:r>
              <a:rPr lang="en-US" sz="1800">
                <a:solidFill>
                  <a:srgbClr val="13165D"/>
                </a:solidFill>
              </a:rPr>
              <a:t>begynde at modtage </a:t>
            </a:r>
            <a:r>
              <a:rPr b="1" lang="en-US"/>
              <a:t>materialer og opdateringer</a:t>
            </a:r>
            <a:r>
              <a:rPr lang="en-US" sz="1800">
                <a:solidFill>
                  <a:srgbClr val="13165D"/>
                </a:solidFill>
              </a:rPr>
              <a:t> om projektaktiviteterne via e-mail</a:t>
            </a:r>
            <a:endParaRPr/>
          </a:p>
        </p:txBody>
      </p:sp>
      <p:sp>
        <p:nvSpPr>
          <p:cNvPr id="359" name="Google Shape;359;p20"/>
          <p:cNvSpPr txBox="1"/>
          <p:nvPr/>
        </p:nvSpPr>
        <p:spPr>
          <a:xfrm>
            <a:off x="6102972" y="1794603"/>
            <a:ext cx="5058365" cy="1581324"/>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13155D"/>
              </a:buClr>
              <a:buSzPts val="1800"/>
              <a:buFont typeface="Calibri"/>
              <a:buNone/>
            </a:pPr>
            <a:r>
              <a:rPr b="1" i="0" lang="en-US" sz="1800" u="none" cap="none" strike="noStrike">
                <a:solidFill>
                  <a:srgbClr val="13155D"/>
                </a:solidFill>
                <a:latin typeface="Calibri"/>
                <a:ea typeface="Calibri"/>
                <a:cs typeface="Calibri"/>
                <a:sym typeface="Calibri"/>
              </a:rPr>
              <a:t>Dertil vil lokale byrådsmedlemmer modtage en onboarding-spørgeundersøgelse angående deres interesser og informationsbehov. De vil også blive inviteret til on- og offline-informationsmøder vedrørende deres interessefelt og informationsbehov.</a:t>
            </a:r>
            <a:endParaRPr/>
          </a:p>
        </p:txBody>
      </p:sp>
      <p:sp>
        <p:nvSpPr>
          <p:cNvPr id="360" name="Google Shape;360;p20"/>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1"/>
          <p:cNvSpPr txBox="1"/>
          <p:nvPr>
            <p:ph idx="4294967295" type="title"/>
          </p:nvPr>
        </p:nvSpPr>
        <p:spPr>
          <a:xfrm>
            <a:off x="371473" y="1449387"/>
            <a:ext cx="4954156" cy="4140203"/>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13165D"/>
              </a:buClr>
              <a:buSzPts val="2000"/>
              <a:buFont typeface="Calibri"/>
              <a:buNone/>
            </a:pPr>
            <a:r>
              <a:rPr b="0" lang="en-US" sz="2000">
                <a:solidFill>
                  <a:srgbClr val="13165D"/>
                </a:solidFill>
              </a:rPr>
              <a:t>Online-kommunikationsplatformen for medlemmerne af Opbygning af Europa med Lokale Byrådsmedlemmer hostes </a:t>
            </a:r>
            <a:br>
              <a:rPr b="0" lang="en-US" sz="2000">
                <a:solidFill>
                  <a:srgbClr val="13165D"/>
                </a:solidFill>
              </a:rPr>
            </a:br>
            <a:r>
              <a:rPr b="0" lang="en-US" sz="2000">
                <a:solidFill>
                  <a:srgbClr val="13165D"/>
                </a:solidFill>
              </a:rPr>
              <a:t>på </a:t>
            </a:r>
            <a:r>
              <a:rPr b="1" lang="en-US"/>
              <a:t>Europa-Kommissionens Futurium-platform</a:t>
            </a:r>
            <a:r>
              <a:rPr b="0" lang="en-US" sz="2000">
                <a:solidFill>
                  <a:srgbClr val="13165D"/>
                </a:solidFill>
              </a:rPr>
              <a:t> (https://futurium.ec.europa.eu/en?language=da).</a:t>
            </a:r>
            <a:endParaRPr/>
          </a:p>
          <a:p>
            <a:pPr indent="0" lvl="0" marL="0" rtl="0" algn="l">
              <a:lnSpc>
                <a:spcPct val="90000"/>
              </a:lnSpc>
              <a:spcBef>
                <a:spcPts val="0"/>
              </a:spcBef>
              <a:spcAft>
                <a:spcPts val="0"/>
              </a:spcAft>
              <a:buClr>
                <a:srgbClr val="13165D"/>
              </a:buClr>
              <a:buSzPts val="2000"/>
              <a:buFont typeface="Calibri"/>
              <a:buNone/>
            </a:pPr>
            <a:r>
              <a:t/>
            </a:r>
            <a:endParaRPr b="0" sz="2000">
              <a:solidFill>
                <a:srgbClr val="13165D"/>
              </a:solidFill>
            </a:endParaRPr>
          </a:p>
          <a:p>
            <a:pPr indent="0" lvl="0" marL="0" rtl="0" algn="l">
              <a:lnSpc>
                <a:spcPct val="90000"/>
              </a:lnSpc>
              <a:spcBef>
                <a:spcPts val="0"/>
              </a:spcBef>
              <a:spcAft>
                <a:spcPts val="0"/>
              </a:spcAft>
              <a:buClr>
                <a:srgbClr val="13165D"/>
              </a:buClr>
              <a:buSzPts val="2000"/>
              <a:buFont typeface="Calibri"/>
              <a:buNone/>
            </a:pPr>
            <a:r>
              <a:rPr b="0" lang="en-US" sz="2000">
                <a:solidFill>
                  <a:srgbClr val="13165D"/>
                </a:solidFill>
              </a:rPr>
              <a:t>Medlemmer skal have </a:t>
            </a:r>
            <a:r>
              <a:rPr b="1" lang="en-US"/>
              <a:t>EU Login</a:t>
            </a:r>
            <a:r>
              <a:rPr b="0" lang="en-US" sz="2000">
                <a:solidFill>
                  <a:srgbClr val="13165D"/>
                </a:solidFill>
              </a:rPr>
              <a:t> for at kunne </a:t>
            </a:r>
            <a:br>
              <a:rPr b="0" lang="en-US" sz="2000">
                <a:solidFill>
                  <a:srgbClr val="13165D"/>
                </a:solidFill>
              </a:rPr>
            </a:br>
            <a:r>
              <a:rPr b="0" lang="en-US" sz="2000">
                <a:solidFill>
                  <a:srgbClr val="13165D"/>
                </a:solidFill>
              </a:rPr>
              <a:t>registrere sig og dermed få adgang til platformen. </a:t>
            </a:r>
            <a:endParaRPr/>
          </a:p>
        </p:txBody>
      </p:sp>
      <p:sp>
        <p:nvSpPr>
          <p:cNvPr id="366" name="Google Shape;366;p21"/>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At slutte sig til netværket</a:t>
            </a:r>
            <a:br>
              <a:rPr b="1" lang="en-US" sz="1000">
                <a:solidFill>
                  <a:srgbClr val="13165D"/>
                </a:solidFill>
              </a:rPr>
            </a:br>
            <a:r>
              <a:rPr b="1" lang="en-US" sz="1000">
                <a:solidFill>
                  <a:srgbClr val="13165D"/>
                </a:solidFill>
              </a:rPr>
              <a:t>og hvad der videre sker?</a:t>
            </a:r>
            <a:endParaRPr/>
          </a:p>
        </p:txBody>
      </p:sp>
      <p:pic>
        <p:nvPicPr>
          <p:cNvPr descr="Google Shape;268;p19" id="367" name="Google Shape;367;p21"/>
          <p:cNvPicPr preferRelativeResize="0"/>
          <p:nvPr/>
        </p:nvPicPr>
        <p:blipFill rotWithShape="1">
          <a:blip r:embed="rId3">
            <a:alphaModFix/>
          </a:blip>
          <a:srcRect b="0" l="0" r="0" t="0"/>
          <a:stretch/>
        </p:blipFill>
        <p:spPr>
          <a:xfrm>
            <a:off x="5740524" y="1718998"/>
            <a:ext cx="6080000" cy="3420004"/>
          </a:xfrm>
          <a:prstGeom prst="rect">
            <a:avLst/>
          </a:prstGeom>
          <a:noFill/>
          <a:ln>
            <a:noFill/>
          </a:ln>
        </p:spPr>
      </p:pic>
      <p:sp>
        <p:nvSpPr>
          <p:cNvPr id="368" name="Google Shape;368;p21"/>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2"/>
          <p:cNvSpPr txBox="1"/>
          <p:nvPr>
            <p:ph idx="4294967295" type="title"/>
          </p:nvPr>
        </p:nvSpPr>
        <p:spPr>
          <a:xfrm>
            <a:off x="371473" y="1449387"/>
            <a:ext cx="4954156" cy="4140203"/>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13165D"/>
              </a:buClr>
              <a:buSzPts val="2000"/>
              <a:buFont typeface="Calibri"/>
              <a:buNone/>
            </a:pPr>
            <a:r>
              <a:rPr b="0" lang="en-US" sz="2000">
                <a:solidFill>
                  <a:srgbClr val="13165D"/>
                </a:solidFill>
              </a:rPr>
              <a:t>The online communication platform for the members of Building Europe with Local Councillors is hosted on the </a:t>
            </a:r>
            <a:r>
              <a:rPr b="1" lang="en-US"/>
              <a:t>European Commission Futurium platform</a:t>
            </a:r>
            <a:r>
              <a:rPr b="0" lang="en-US" sz="2000">
                <a:solidFill>
                  <a:srgbClr val="13165D"/>
                </a:solidFill>
              </a:rPr>
              <a:t> (https://futurium.ec.europa.eu).</a:t>
            </a:r>
            <a:br>
              <a:rPr b="0" lang="en-US" sz="2000">
                <a:solidFill>
                  <a:srgbClr val="13165D"/>
                </a:solidFill>
              </a:rPr>
            </a:br>
            <a:br>
              <a:rPr b="0" lang="en-US" sz="2000">
                <a:solidFill>
                  <a:srgbClr val="13165D"/>
                </a:solidFill>
              </a:rPr>
            </a:br>
            <a:r>
              <a:rPr b="0" lang="en-US" sz="2000">
                <a:solidFill>
                  <a:srgbClr val="13165D"/>
                </a:solidFill>
              </a:rPr>
              <a:t>Members will need to register to</a:t>
            </a:r>
            <a:r>
              <a:rPr b="1" lang="en-US"/>
              <a:t> EU login </a:t>
            </a:r>
            <a:r>
              <a:rPr b="0" lang="en-US" sz="2000">
                <a:solidFill>
                  <a:srgbClr val="13165D"/>
                </a:solidFill>
              </a:rPr>
              <a:t>to receive access to the platform. </a:t>
            </a:r>
            <a:endParaRPr/>
          </a:p>
        </p:txBody>
      </p:sp>
      <p:sp>
        <p:nvSpPr>
          <p:cNvPr id="374" name="Google Shape;374;p22"/>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400"/>
              <a:buFont typeface="Calibri"/>
              <a:buNone/>
            </a:pPr>
            <a:r>
              <a:rPr lang="en-US" sz="1400">
                <a:solidFill>
                  <a:srgbClr val="7F7F7F"/>
                </a:solidFill>
              </a:rPr>
              <a:t>Building Europe with</a:t>
            </a:r>
            <a:br>
              <a:rPr lang="en-US" sz="1400">
                <a:solidFill>
                  <a:srgbClr val="7F7F7F"/>
                </a:solidFill>
              </a:rPr>
            </a:br>
            <a:r>
              <a:rPr b="1" lang="en-US" sz="2400">
                <a:solidFill>
                  <a:srgbClr val="13155D"/>
                </a:solidFill>
              </a:rPr>
              <a:t>Local Councillors</a:t>
            </a:r>
            <a:endParaRPr/>
          </a:p>
        </p:txBody>
      </p:sp>
      <p:sp>
        <p:nvSpPr>
          <p:cNvPr id="375" name="Google Shape;375;p22"/>
          <p:cNvSpPr txBox="1"/>
          <p:nvPr>
            <p:ph idx="2"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Arial"/>
              <a:buNone/>
            </a:pPr>
            <a:r>
              <a:rPr b="1" lang="en-US" sz="1000">
                <a:solidFill>
                  <a:srgbClr val="13165D"/>
                </a:solidFill>
              </a:rPr>
              <a:t>Joining the network</a:t>
            </a:r>
            <a:br>
              <a:rPr b="1" lang="en-US" sz="1000">
                <a:solidFill>
                  <a:srgbClr val="13165D"/>
                </a:solidFill>
              </a:rPr>
            </a:br>
            <a:r>
              <a:rPr b="1" lang="en-US" sz="1000">
                <a:solidFill>
                  <a:srgbClr val="13165D"/>
                </a:solidFill>
              </a:rPr>
              <a:t>what happens next?</a:t>
            </a:r>
            <a:endParaRPr/>
          </a:p>
        </p:txBody>
      </p:sp>
      <p:sp>
        <p:nvSpPr>
          <p:cNvPr id="376" name="Google Shape;376;p22"/>
          <p:cNvSpPr/>
          <p:nvPr/>
        </p:nvSpPr>
        <p:spPr>
          <a:xfrm>
            <a:off x="0" y="0"/>
            <a:ext cx="12192000" cy="6858000"/>
          </a:xfrm>
          <a:prstGeom prst="rect">
            <a:avLst/>
          </a:prstGeom>
          <a:solidFill>
            <a:srgbClr val="FFFFFF">
              <a:alpha val="8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oogle Shape;277;p20" id="377" name="Google Shape;377;p22"/>
          <p:cNvPicPr preferRelativeResize="0"/>
          <p:nvPr/>
        </p:nvPicPr>
        <p:blipFill rotWithShape="1">
          <a:blip r:embed="rId3">
            <a:alphaModFix/>
          </a:blip>
          <a:srcRect b="0" l="0" r="0" t="0"/>
          <a:stretch/>
        </p:blipFill>
        <p:spPr>
          <a:xfrm>
            <a:off x="0" y="99487"/>
            <a:ext cx="12160000" cy="68400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3"/>
          <p:cNvSpPr txBox="1"/>
          <p:nvPr>
            <p:ph idx="1" type="body"/>
          </p:nvPr>
        </p:nvSpPr>
        <p:spPr>
          <a:xfrm>
            <a:off x="9540950" y="6020373"/>
            <a:ext cx="2279575" cy="641685"/>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036"/>
              <a:buFont typeface="Calibri"/>
              <a:buNone/>
            </a:pPr>
            <a:r>
              <a:rPr lang="en-US" sz="1036"/>
              <a:t>Opbygning af Europe med</a:t>
            </a:r>
            <a:br>
              <a:rPr lang="en-US" sz="1036"/>
            </a:br>
            <a:r>
              <a:rPr b="1" lang="en-US" sz="1776">
                <a:solidFill>
                  <a:srgbClr val="13155D"/>
                </a:solidFill>
              </a:rPr>
              <a:t>Lokale Byrådsmedlemmer</a:t>
            </a:r>
            <a:endParaRPr/>
          </a:p>
        </p:txBody>
      </p:sp>
      <p:sp>
        <p:nvSpPr>
          <p:cNvPr id="383" name="Google Shape;383;p23"/>
          <p:cNvSpPr txBox="1"/>
          <p:nvPr>
            <p:ph idx="2" type="body"/>
          </p:nvPr>
        </p:nvSpPr>
        <p:spPr>
          <a:xfrm>
            <a:off x="10058399" y="306758"/>
            <a:ext cx="1762126" cy="890217"/>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Calibri"/>
              <a:buNone/>
            </a:pPr>
            <a:r>
              <a:rPr b="1" lang="en-US" sz="1000">
                <a:solidFill>
                  <a:srgbClr val="13165D"/>
                </a:solidFill>
              </a:rPr>
              <a:t>Den online kommunikationsplatform for medlemmer</a:t>
            </a:r>
            <a:endParaRPr/>
          </a:p>
        </p:txBody>
      </p:sp>
      <p:pic>
        <p:nvPicPr>
          <p:cNvPr descr="Google Shape;303;p21" id="384" name="Google Shape;384;p23"/>
          <p:cNvPicPr preferRelativeResize="0"/>
          <p:nvPr/>
        </p:nvPicPr>
        <p:blipFill rotWithShape="1">
          <a:blip r:embed="rId3">
            <a:alphaModFix/>
          </a:blip>
          <a:srcRect b="0" l="0" r="0" t="0"/>
          <a:stretch/>
        </p:blipFill>
        <p:spPr>
          <a:xfrm>
            <a:off x="1048136" y="1094152"/>
            <a:ext cx="5419519" cy="4789980"/>
          </a:xfrm>
          <a:prstGeom prst="rect">
            <a:avLst/>
          </a:prstGeom>
          <a:noFill/>
          <a:ln>
            <a:noFill/>
          </a:ln>
        </p:spPr>
      </p:pic>
      <p:pic>
        <p:nvPicPr>
          <p:cNvPr descr="Google Shape;304;p21" id="385" name="Google Shape;385;p23"/>
          <p:cNvPicPr preferRelativeResize="0"/>
          <p:nvPr/>
        </p:nvPicPr>
        <p:blipFill rotWithShape="1">
          <a:blip r:embed="rId4">
            <a:alphaModFix/>
          </a:blip>
          <a:srcRect b="0" l="0" r="0" t="0"/>
          <a:stretch/>
        </p:blipFill>
        <p:spPr>
          <a:xfrm>
            <a:off x="6653065" y="1094152"/>
            <a:ext cx="5393010" cy="4789980"/>
          </a:xfrm>
          <a:prstGeom prst="rect">
            <a:avLst/>
          </a:prstGeom>
          <a:noFill/>
          <a:ln>
            <a:noFill/>
          </a:ln>
        </p:spPr>
      </p:pic>
      <p:sp>
        <p:nvSpPr>
          <p:cNvPr id="386" name="Google Shape;386;p23"/>
          <p:cNvSpPr txBox="1"/>
          <p:nvPr/>
        </p:nvSpPr>
        <p:spPr>
          <a:xfrm>
            <a:off x="1303069" y="515457"/>
            <a:ext cx="7406886" cy="340142"/>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13165D"/>
              </a:buClr>
              <a:buSzPts val="2000"/>
              <a:buFont typeface="Calibri"/>
              <a:buNone/>
            </a:pPr>
            <a:r>
              <a:rPr b="0" i="0" lang="en-US" sz="2000" u="none" cap="none" strike="noStrike">
                <a:solidFill>
                  <a:srgbClr val="13165D"/>
                </a:solidFill>
                <a:latin typeface="Calibri"/>
                <a:ea typeface="Calibri"/>
                <a:cs typeface="Calibri"/>
                <a:sym typeface="Calibri"/>
              </a:rPr>
              <a:t>Gruppen Opbygning af Europe med Lokale Byrådsmedlemmer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4"/>
          <p:cNvSpPr txBox="1"/>
          <p:nvPr>
            <p:ph idx="1" type="body"/>
          </p:nvPr>
        </p:nvSpPr>
        <p:spPr>
          <a:xfrm>
            <a:off x="9850581" y="306757"/>
            <a:ext cx="1969943" cy="538370"/>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Calibri"/>
              <a:buNone/>
            </a:pPr>
            <a:r>
              <a:rPr b="1" lang="en-US" sz="1000">
                <a:solidFill>
                  <a:srgbClr val="13165D"/>
                </a:solidFill>
              </a:rPr>
              <a:t>Den online kommunikationsplatform for medlemmer</a:t>
            </a:r>
            <a:endParaRPr/>
          </a:p>
        </p:txBody>
      </p:sp>
      <p:sp>
        <p:nvSpPr>
          <p:cNvPr id="392" name="Google Shape;392;p24"/>
          <p:cNvSpPr txBox="1"/>
          <p:nvPr>
            <p:ph idx="3" type="body"/>
          </p:nvPr>
        </p:nvSpPr>
        <p:spPr>
          <a:xfrm>
            <a:off x="360886" y="2632706"/>
            <a:ext cx="11386678" cy="2268117"/>
          </a:xfrm>
          <a:prstGeom prst="rect">
            <a:avLst/>
          </a:prstGeom>
          <a:noFill/>
          <a:ln>
            <a:noFill/>
          </a:ln>
        </p:spPr>
        <p:txBody>
          <a:bodyPr anchorCtr="0" anchor="ctr" bIns="0" lIns="0" spcFirstLastPara="1" rIns="0" wrap="square" tIns="0">
            <a:normAutofit/>
          </a:bodyPr>
          <a:lstStyle/>
          <a:p>
            <a:pPr indent="-355600" lvl="0" marL="457200" marR="0" rtl="0" algn="l">
              <a:lnSpc>
                <a:spcPct val="90000"/>
              </a:lnSpc>
              <a:spcBef>
                <a:spcPts val="0"/>
              </a:spcBef>
              <a:spcAft>
                <a:spcPts val="0"/>
              </a:spcAft>
              <a:buClr>
                <a:srgbClr val="13165D"/>
              </a:buClr>
              <a:buSzPts val="2000"/>
              <a:buChar char="●"/>
            </a:pPr>
            <a:r>
              <a:rPr b="1" lang="en-US" sz="2000">
                <a:solidFill>
                  <a:srgbClr val="13165D"/>
                </a:solidFill>
              </a:rPr>
              <a:t>Information, </a:t>
            </a:r>
            <a:r>
              <a:rPr lang="en-US" sz="2000">
                <a:solidFill>
                  <a:srgbClr val="13165D"/>
                </a:solidFill>
              </a:rPr>
              <a:t>der er i overensstemmelse med de interessefelter og informationsbehov, medlemmerne angiver i deres onboarding-spørgeundersøgelse</a:t>
            </a:r>
            <a:endParaRPr sz="2000">
              <a:solidFill>
                <a:srgbClr val="13165D"/>
              </a:solidFill>
            </a:endParaRPr>
          </a:p>
          <a:p>
            <a:pPr indent="-355600" lvl="0" marL="457200" marR="0" rtl="0" algn="l">
              <a:lnSpc>
                <a:spcPct val="90000"/>
              </a:lnSpc>
              <a:spcBef>
                <a:spcPts val="0"/>
              </a:spcBef>
              <a:spcAft>
                <a:spcPts val="0"/>
              </a:spcAft>
              <a:buClr>
                <a:srgbClr val="13165D"/>
              </a:buClr>
              <a:buSzPts val="2000"/>
              <a:buChar char="●"/>
            </a:pPr>
            <a:r>
              <a:rPr lang="en-US" sz="2000">
                <a:solidFill>
                  <a:srgbClr val="13165D"/>
                </a:solidFill>
              </a:rPr>
              <a:t>Et </a:t>
            </a:r>
            <a:r>
              <a:rPr b="1" lang="en-US" sz="2000">
                <a:solidFill>
                  <a:srgbClr val="13165D"/>
                </a:solidFill>
              </a:rPr>
              <a:t>diskussionsforum</a:t>
            </a:r>
            <a:r>
              <a:rPr lang="en-US" sz="2000">
                <a:solidFill>
                  <a:srgbClr val="13165D"/>
                </a:solidFill>
              </a:rPr>
              <a:t> til peer-læring blandt medlemmer og erfaringsdeling</a:t>
            </a:r>
            <a:endParaRPr/>
          </a:p>
          <a:p>
            <a:pPr indent="-355600" lvl="0" marL="457200" rtl="0" algn="l">
              <a:lnSpc>
                <a:spcPct val="90000"/>
              </a:lnSpc>
              <a:spcBef>
                <a:spcPts val="0"/>
              </a:spcBef>
              <a:spcAft>
                <a:spcPts val="0"/>
              </a:spcAft>
              <a:buClr>
                <a:srgbClr val="13165D"/>
              </a:buClr>
              <a:buSzPts val="2000"/>
              <a:buChar char="●"/>
            </a:pPr>
            <a:r>
              <a:rPr lang="en-US" sz="2000">
                <a:solidFill>
                  <a:srgbClr val="13165D"/>
                </a:solidFill>
              </a:rPr>
              <a:t>Udvalgt </a:t>
            </a:r>
            <a:r>
              <a:rPr b="1" lang="en-US" sz="2000">
                <a:solidFill>
                  <a:srgbClr val="13165D"/>
                </a:solidFill>
              </a:rPr>
              <a:t>informationsmateriale</a:t>
            </a:r>
            <a:endParaRPr b="1" sz="2000">
              <a:solidFill>
                <a:srgbClr val="13165D"/>
              </a:solidFill>
            </a:endParaRPr>
          </a:p>
          <a:p>
            <a:pPr indent="-355600" lvl="0" marL="457200" rtl="0" algn="l">
              <a:lnSpc>
                <a:spcPct val="90000"/>
              </a:lnSpc>
              <a:spcBef>
                <a:spcPts val="0"/>
              </a:spcBef>
              <a:spcAft>
                <a:spcPts val="0"/>
              </a:spcAft>
              <a:buClr>
                <a:srgbClr val="13165D"/>
              </a:buClr>
              <a:buSzPts val="2000"/>
              <a:buChar char="●"/>
            </a:pPr>
            <a:r>
              <a:rPr lang="en-US" sz="2000">
                <a:solidFill>
                  <a:srgbClr val="13165D"/>
                </a:solidFill>
              </a:rPr>
              <a:t>En </a:t>
            </a:r>
            <a:r>
              <a:rPr b="1" lang="en-US" sz="2000">
                <a:solidFill>
                  <a:srgbClr val="13165D"/>
                </a:solidFill>
              </a:rPr>
              <a:t>kalender</a:t>
            </a:r>
            <a:r>
              <a:rPr lang="en-US" sz="2000">
                <a:solidFill>
                  <a:srgbClr val="13165D"/>
                </a:solidFill>
              </a:rPr>
              <a:t> med begivenheder, både on- og offline</a:t>
            </a:r>
            <a:endParaRPr sz="2000">
              <a:solidFill>
                <a:srgbClr val="13165D"/>
              </a:solidFill>
            </a:endParaRPr>
          </a:p>
          <a:p>
            <a:pPr indent="-355600" lvl="0" marL="457200" rtl="0" algn="l">
              <a:lnSpc>
                <a:spcPct val="90000"/>
              </a:lnSpc>
              <a:spcBef>
                <a:spcPts val="0"/>
              </a:spcBef>
              <a:spcAft>
                <a:spcPts val="0"/>
              </a:spcAft>
              <a:buClr>
                <a:srgbClr val="13165D"/>
              </a:buClr>
              <a:buSzPts val="2000"/>
              <a:buChar char="●"/>
            </a:pPr>
            <a:r>
              <a:rPr lang="en-US" sz="2000">
                <a:solidFill>
                  <a:srgbClr val="13165D"/>
                </a:solidFill>
              </a:rPr>
              <a:t>En </a:t>
            </a:r>
            <a:r>
              <a:rPr b="1" lang="en-US" sz="2000">
                <a:solidFill>
                  <a:srgbClr val="13165D"/>
                </a:solidFill>
              </a:rPr>
              <a:t>fælles gruppe</a:t>
            </a:r>
            <a:r>
              <a:rPr lang="en-US" sz="2000">
                <a:solidFill>
                  <a:srgbClr val="13165D"/>
                </a:solidFill>
              </a:rPr>
              <a:t> med Regionsudvalgets lokale og regionale byrådsmedlemmer (se næste slide)</a:t>
            </a:r>
            <a:endParaRPr sz="2000">
              <a:solidFill>
                <a:srgbClr val="13165D"/>
              </a:solidFill>
            </a:endParaRPr>
          </a:p>
        </p:txBody>
      </p:sp>
      <p:sp>
        <p:nvSpPr>
          <p:cNvPr id="393" name="Google Shape;393;p24"/>
          <p:cNvSpPr txBox="1"/>
          <p:nvPr/>
        </p:nvSpPr>
        <p:spPr>
          <a:xfrm>
            <a:off x="360887" y="1870858"/>
            <a:ext cx="9697500" cy="277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13165D"/>
              </a:buClr>
              <a:buSzPts val="2000"/>
              <a:buFont typeface="Calibri"/>
              <a:buNone/>
            </a:pPr>
            <a:r>
              <a:rPr b="1" i="0" lang="en-US" sz="2000" u="none" cap="none" strike="noStrike">
                <a:solidFill>
                  <a:srgbClr val="13165D"/>
                </a:solidFill>
                <a:latin typeface="Calibri"/>
                <a:ea typeface="Calibri"/>
                <a:cs typeface="Calibri"/>
                <a:sym typeface="Calibri"/>
              </a:rPr>
              <a:t>Hvilket indhold er tilgængeligt på platformen?</a:t>
            </a:r>
            <a:endParaRPr/>
          </a:p>
        </p:txBody>
      </p:sp>
      <p:sp>
        <p:nvSpPr>
          <p:cNvPr id="394" name="Google Shape;394;p24"/>
          <p:cNvSpPr txBox="1"/>
          <p:nvPr/>
        </p:nvSpPr>
        <p:spPr>
          <a:xfrm>
            <a:off x="8659090" y="6019800"/>
            <a:ext cx="3161435" cy="642939"/>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5"/>
          <p:cNvSpPr txBox="1"/>
          <p:nvPr>
            <p:ph idx="4294967295" type="title"/>
          </p:nvPr>
        </p:nvSpPr>
        <p:spPr>
          <a:xfrm>
            <a:off x="371475" y="4047854"/>
            <a:ext cx="5724525" cy="506536"/>
          </a:xfrm>
          <a:prstGeom prst="rect">
            <a:avLst/>
          </a:prstGeom>
          <a:noFill/>
          <a:ln>
            <a:noFill/>
          </a:ln>
        </p:spPr>
        <p:txBody>
          <a:bodyPr anchorCtr="0" anchor="b" bIns="45675" lIns="45675" spcFirstLastPara="1" rIns="45675" wrap="square" tIns="45675">
            <a:normAutofit/>
          </a:bodyPr>
          <a:lstStyle/>
          <a:p>
            <a:pPr indent="0" lvl="0" marL="0" marR="0" rtl="0" algn="l">
              <a:lnSpc>
                <a:spcPct val="90000"/>
              </a:lnSpc>
              <a:spcBef>
                <a:spcPts val="0"/>
              </a:spcBef>
              <a:spcAft>
                <a:spcPts val="0"/>
              </a:spcAft>
              <a:buClr>
                <a:srgbClr val="13165D"/>
              </a:buClr>
              <a:buSzPts val="1800"/>
              <a:buFont typeface="Calibri"/>
              <a:buNone/>
            </a:pPr>
            <a:r>
              <a:rPr lang="en-US" sz="1800">
                <a:solidFill>
                  <a:srgbClr val="13165D"/>
                </a:solidFill>
              </a:rPr>
              <a:t>building-europe-with-local-councillors.europa.eu</a:t>
            </a:r>
            <a:endParaRPr/>
          </a:p>
        </p:txBody>
      </p:sp>
      <p:sp>
        <p:nvSpPr>
          <p:cNvPr id="400" name="Google Shape;400;p25"/>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Den rolle, </a:t>
            </a:r>
            <a:br>
              <a:rPr b="1" lang="en-US" sz="1000">
                <a:solidFill>
                  <a:srgbClr val="13165D"/>
                </a:solidFill>
              </a:rPr>
            </a:br>
            <a:r>
              <a:rPr b="1" lang="en-US" sz="1000">
                <a:solidFill>
                  <a:srgbClr val="13165D"/>
                </a:solidFill>
              </a:rPr>
              <a:t>Netcompany-Intrasoft spiller</a:t>
            </a:r>
            <a:endParaRPr/>
          </a:p>
        </p:txBody>
      </p:sp>
      <p:pic>
        <p:nvPicPr>
          <p:cNvPr descr="Google Shape;306;p24" id="401" name="Google Shape;401;p25"/>
          <p:cNvPicPr preferRelativeResize="0"/>
          <p:nvPr/>
        </p:nvPicPr>
        <p:blipFill rotWithShape="1">
          <a:blip r:embed="rId3">
            <a:alphaModFix/>
          </a:blip>
          <a:srcRect b="0" l="0" r="0" t="0"/>
          <a:stretch/>
        </p:blipFill>
        <p:spPr>
          <a:xfrm>
            <a:off x="371475" y="2182698"/>
            <a:ext cx="1865155" cy="1865157"/>
          </a:xfrm>
          <a:prstGeom prst="rect">
            <a:avLst/>
          </a:prstGeom>
          <a:noFill/>
          <a:ln>
            <a:noFill/>
          </a:ln>
        </p:spPr>
      </p:pic>
      <p:pic>
        <p:nvPicPr>
          <p:cNvPr descr="Google Shape;307;p24" id="402" name="Google Shape;402;p25"/>
          <p:cNvPicPr preferRelativeResize="0"/>
          <p:nvPr/>
        </p:nvPicPr>
        <p:blipFill rotWithShape="1">
          <a:blip r:embed="rId4">
            <a:alphaModFix/>
          </a:blip>
          <a:srcRect b="0" l="0" r="0" t="0"/>
          <a:stretch/>
        </p:blipFill>
        <p:spPr>
          <a:xfrm>
            <a:off x="5740524" y="1718998"/>
            <a:ext cx="6080000" cy="3420004"/>
          </a:xfrm>
          <a:prstGeom prst="rect">
            <a:avLst/>
          </a:prstGeom>
          <a:noFill/>
          <a:ln>
            <a:noFill/>
          </a:ln>
        </p:spPr>
      </p:pic>
      <p:sp>
        <p:nvSpPr>
          <p:cNvPr id="403" name="Google Shape;403;p25"/>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7"/>
          <p:cNvSpPr txBox="1"/>
          <p:nvPr>
            <p:ph type="title"/>
          </p:nvPr>
        </p:nvSpPr>
        <p:spPr>
          <a:xfrm>
            <a:off x="2212083" y="2112578"/>
            <a:ext cx="7767830" cy="1715843"/>
          </a:xfrm>
          <a:prstGeom prst="rect">
            <a:avLst/>
          </a:prstGeom>
          <a:noFill/>
          <a:ln>
            <a:noFill/>
          </a:ln>
        </p:spPr>
        <p:txBody>
          <a:bodyPr anchorCtr="0" anchor="b" bIns="0" lIns="0" spcFirstLastPara="1" rIns="0" wrap="square" tIns="0">
            <a:normAutofit/>
          </a:bodyPr>
          <a:lstStyle/>
          <a:p>
            <a:pPr indent="0" lvl="0" marL="0" marR="0" rtl="0" algn="ctr">
              <a:lnSpc>
                <a:spcPct val="90000"/>
              </a:lnSpc>
              <a:spcBef>
                <a:spcPts val="0"/>
              </a:spcBef>
              <a:spcAft>
                <a:spcPts val="0"/>
              </a:spcAft>
              <a:buClr>
                <a:srgbClr val="FFFF00"/>
              </a:buClr>
              <a:buSzPts val="12000"/>
              <a:buFont typeface="Calibri"/>
              <a:buNone/>
            </a:pPr>
            <a:r>
              <a:rPr lang="en-US" sz="12000"/>
              <a:t>Tak</a:t>
            </a:r>
            <a:endParaRPr/>
          </a:p>
        </p:txBody>
      </p:sp>
      <p:pic>
        <p:nvPicPr>
          <p:cNvPr descr="Google Shape;324;p26" id="409" name="Google Shape;409;p27"/>
          <p:cNvPicPr preferRelativeResize="0"/>
          <p:nvPr/>
        </p:nvPicPr>
        <p:blipFill rotWithShape="1">
          <a:blip r:embed="rId3">
            <a:alphaModFix/>
          </a:blip>
          <a:srcRect b="0" l="0" r="0" t="0"/>
          <a:stretch/>
        </p:blipFill>
        <p:spPr>
          <a:xfrm>
            <a:off x="7194618" y="5471152"/>
            <a:ext cx="2192443" cy="634879"/>
          </a:xfrm>
          <a:prstGeom prst="rect">
            <a:avLst/>
          </a:prstGeom>
          <a:noFill/>
          <a:ln>
            <a:noFill/>
          </a:ln>
        </p:spPr>
      </p:pic>
      <p:pic>
        <p:nvPicPr>
          <p:cNvPr descr="Google Shape;325;p26" id="410" name="Google Shape;410;p27"/>
          <p:cNvPicPr preferRelativeResize="0"/>
          <p:nvPr/>
        </p:nvPicPr>
        <p:blipFill rotWithShape="1">
          <a:blip r:embed="rId4">
            <a:alphaModFix/>
          </a:blip>
          <a:srcRect b="0" l="0" r="0" t="0"/>
          <a:stretch/>
        </p:blipFill>
        <p:spPr>
          <a:xfrm>
            <a:off x="3039224" y="5471152"/>
            <a:ext cx="653545" cy="653545"/>
          </a:xfrm>
          <a:prstGeom prst="rect">
            <a:avLst/>
          </a:prstGeom>
          <a:noFill/>
          <a:ln>
            <a:noFill/>
          </a:ln>
        </p:spPr>
      </p:pic>
      <p:sp>
        <p:nvSpPr>
          <p:cNvPr id="411" name="Google Shape;411;p27"/>
          <p:cNvSpPr txBox="1"/>
          <p:nvPr/>
        </p:nvSpPr>
        <p:spPr>
          <a:xfrm>
            <a:off x="2212083" y="3682921"/>
            <a:ext cx="7767830" cy="841261"/>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Opbygning af Europa med </a:t>
            </a:r>
            <a:br>
              <a:rPr b="0" i="0" lang="en-US" sz="3000" u="none" cap="none" strike="noStrike">
                <a:solidFill>
                  <a:srgbClr val="FFFFFF"/>
                </a:solidFill>
                <a:latin typeface="Calibri"/>
                <a:ea typeface="Calibri"/>
                <a:cs typeface="Calibri"/>
                <a:sym typeface="Calibri"/>
              </a:rPr>
            </a:br>
            <a:r>
              <a:rPr b="0" i="0" lang="en-US" sz="3000" u="none" cap="none" strike="noStrike">
                <a:solidFill>
                  <a:srgbClr val="FFFFFF"/>
                </a:solidFill>
                <a:latin typeface="Calibri"/>
                <a:ea typeface="Calibri"/>
                <a:cs typeface="Calibri"/>
                <a:sym typeface="Calibri"/>
              </a:rPr>
              <a:t>Lokale Byrådsmedlemmer </a:t>
            </a:r>
            <a:endParaRPr/>
          </a:p>
        </p:txBody>
      </p:sp>
      <p:sp>
        <p:nvSpPr>
          <p:cNvPr id="412" name="Google Shape;412;p27"/>
          <p:cNvSpPr txBox="1"/>
          <p:nvPr/>
        </p:nvSpPr>
        <p:spPr>
          <a:xfrm>
            <a:off x="2212083" y="4608627"/>
            <a:ext cx="7767830" cy="166763"/>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rgbClr val="FFFFFF"/>
              </a:buClr>
              <a:buSzPts val="1300"/>
              <a:buFont typeface="Calibri"/>
              <a:buNone/>
            </a:pPr>
            <a:r>
              <a:rPr b="1" i="0" lang="en-US" sz="1300" u="none" cap="none" strike="noStrike">
                <a:solidFill>
                  <a:srgbClr val="FFFFFF"/>
                </a:solidFill>
                <a:latin typeface="Calibri"/>
                <a:ea typeface="Calibri"/>
                <a:cs typeface="Calibri"/>
                <a:sym typeface="Calibri"/>
              </a:rPr>
              <a:t>Et netværk af lokale EU-byrådsmedlemmer, der samarbejder for at kommunikere om EU-emner</a:t>
            </a:r>
            <a:endParaRPr/>
          </a:p>
        </p:txBody>
      </p:sp>
      <p:sp>
        <p:nvSpPr>
          <p:cNvPr id="413" name="Google Shape;413;p27"/>
          <p:cNvSpPr txBox="1"/>
          <p:nvPr/>
        </p:nvSpPr>
        <p:spPr>
          <a:xfrm>
            <a:off x="3913589" y="4910245"/>
            <a:ext cx="4377252" cy="156866"/>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Kontakt: </a:t>
            </a:r>
            <a:r>
              <a:rPr b="1" i="0" lang="en-US" sz="1200" u="none" cap="none" strike="noStrike">
                <a:solidFill>
                  <a:srgbClr val="FFFFFF"/>
                </a:solidFill>
                <a:latin typeface="Calibri"/>
                <a:ea typeface="Calibri"/>
                <a:cs typeface="Calibri"/>
                <a:sym typeface="Calibri"/>
              </a:rPr>
              <a:t>info@eu-councillors.eu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
          <p:cNvSpPr txBox="1"/>
          <p:nvPr>
            <p:ph type="title"/>
          </p:nvPr>
        </p:nvSpPr>
        <p:spPr>
          <a:xfrm>
            <a:off x="371474" y="1449386"/>
            <a:ext cx="8179676"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200"/>
              </a:buClr>
              <a:buSzPts val="3600"/>
              <a:buFont typeface="Calibri"/>
              <a:buNone/>
            </a:pPr>
            <a:r>
              <a:rPr b="1" lang="en-US" sz="3600">
                <a:solidFill>
                  <a:srgbClr val="FFF200"/>
                </a:solidFill>
              </a:rPr>
              <a:t>EU projektet </a:t>
            </a:r>
            <a:r>
              <a:rPr lang="en-US">
                <a:solidFill>
                  <a:srgbClr val="FFFFFF"/>
                </a:solidFill>
              </a:rPr>
              <a:t>“Opbygning af Europa med Lokale Byrådsmedlemmer” </a:t>
            </a:r>
            <a:r>
              <a:rPr b="1" lang="en-US" sz="3600">
                <a:solidFill>
                  <a:srgbClr val="FFF200"/>
                </a:solidFill>
              </a:rPr>
              <a:t>tager udgangspunkt i princippet om, at kommunikation om EU er et delt ansvar. Delt mellem EU-institutionerne og myndighederne i medlemsstaterne, herunder også på det lokale niveau, hvor det hele faktisk starter. </a:t>
            </a:r>
            <a:endParaRPr/>
          </a:p>
        </p:txBody>
      </p:sp>
      <p:sp>
        <p:nvSpPr>
          <p:cNvPr id="222" name="Google Shape;222;p3"/>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FFFFFF"/>
              </a:buClr>
              <a:buSzPts val="1000"/>
              <a:buFont typeface="Calibri"/>
              <a:buNone/>
            </a:pPr>
            <a:r>
              <a:rPr b="1" lang="en-US"/>
              <a:t>Hvad er “</a:t>
            </a:r>
            <a:r>
              <a:rPr lang="en-US">
                <a:solidFill>
                  <a:srgbClr val="FFFF00"/>
                </a:solidFill>
              </a:rPr>
              <a:t>Opbygning af Europa med Lokale Byrådsmedlemmer</a:t>
            </a:r>
            <a:r>
              <a:rPr b="1" lang="en-US"/>
              <a:t>”?</a:t>
            </a:r>
            <a:endParaRPr/>
          </a:p>
        </p:txBody>
      </p:sp>
      <p:sp>
        <p:nvSpPr>
          <p:cNvPr id="223" name="Google Shape;223;p3"/>
          <p:cNvSpPr txBox="1"/>
          <p:nvPr/>
        </p:nvSpPr>
        <p:spPr>
          <a:xfrm>
            <a:off x="8289174" y="602037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
          <p:cNvSpPr txBox="1"/>
          <p:nvPr>
            <p:ph type="title"/>
          </p:nvPr>
        </p:nvSpPr>
        <p:spPr>
          <a:xfrm>
            <a:off x="371475" y="1449386"/>
            <a:ext cx="9043832" cy="4140203"/>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FFFFFF"/>
              </a:buClr>
              <a:buSzPts val="4000"/>
              <a:buFont typeface="Calibri"/>
              <a:buNone/>
            </a:pPr>
            <a:r>
              <a:rPr b="1" lang="en-US" sz="4000"/>
              <a:t>Vi opfordrer lokale myndigheder af alle størrelser, især de mindre (med en tilknyttet befolkning på under 100.000), som EU’s outreach-aktiviteter i mindre grad er rettet mod, til at ansøge og blive medlem. </a:t>
            </a:r>
            <a:endParaRPr/>
          </a:p>
        </p:txBody>
      </p:sp>
      <p:sp>
        <p:nvSpPr>
          <p:cNvPr id="229" name="Google Shape;229;p4"/>
          <p:cNvSpPr txBox="1"/>
          <p:nvPr>
            <p:ph idx="1" type="body"/>
          </p:nvPr>
        </p:nvSpPr>
        <p:spPr>
          <a:xfrm>
            <a:off x="10058399" y="306757"/>
            <a:ext cx="1762127"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FFFFFF"/>
              </a:buClr>
              <a:buSzPts val="1000"/>
              <a:buFont typeface="Calibri"/>
              <a:buNone/>
            </a:pPr>
            <a:r>
              <a:rPr b="1" lang="en-US" sz="1000"/>
              <a:t>Hvem kan </a:t>
            </a:r>
            <a:r>
              <a:rPr lang="en-US">
                <a:solidFill>
                  <a:srgbClr val="FFFF00"/>
                </a:solidFill>
              </a:rPr>
              <a:t>slutte</a:t>
            </a:r>
            <a:br>
              <a:rPr lang="en-US">
                <a:solidFill>
                  <a:srgbClr val="FFFF00"/>
                </a:solidFill>
              </a:rPr>
            </a:br>
            <a:r>
              <a:rPr lang="en-US">
                <a:solidFill>
                  <a:srgbClr val="FFFF00"/>
                </a:solidFill>
              </a:rPr>
              <a:t>sig til projektet</a:t>
            </a:r>
            <a:r>
              <a:rPr b="1" lang="en-US" sz="1000"/>
              <a:t>?</a:t>
            </a:r>
            <a:endParaRPr/>
          </a:p>
        </p:txBody>
      </p:sp>
      <p:sp>
        <p:nvSpPr>
          <p:cNvPr id="230" name="Google Shape;230;p4"/>
          <p:cNvSpPr txBox="1"/>
          <p:nvPr/>
        </p:nvSpPr>
        <p:spPr>
          <a:xfrm>
            <a:off x="8289174" y="6020372"/>
            <a:ext cx="3485631" cy="641686"/>
          </a:xfrm>
          <a:prstGeom prst="rect">
            <a:avLst/>
          </a:prstGeom>
          <a:noFill/>
          <a:ln>
            <a:noFill/>
          </a:ln>
        </p:spPr>
        <p:txBody>
          <a:bodyPr anchorCtr="0" anchor="t" bIns="45700" lIns="45700" spcFirstLastPara="1" rIns="45700" wrap="square" tIns="45700">
            <a:normAutofit/>
          </a:bodyPr>
          <a:lstStyle/>
          <a:p>
            <a:pPr indent="0" lvl="0" marL="0" marR="0" rtl="0" algn="r">
              <a:lnSpc>
                <a:spcPct val="90000"/>
              </a:lnSpc>
              <a:spcBef>
                <a:spcPts val="0"/>
              </a:spcBef>
              <a:spcAft>
                <a:spcPts val="0"/>
              </a:spcAft>
              <a:buClr>
                <a:srgbClr val="FFFFFF"/>
              </a:buClr>
              <a:buSzPts val="1120"/>
              <a:buFont typeface="Calibri"/>
              <a:buNone/>
            </a:pPr>
            <a:r>
              <a:rPr b="0" i="0" lang="en-US" sz="1120" u="none" cap="none" strike="noStrike">
                <a:solidFill>
                  <a:srgbClr val="FFFFFF"/>
                </a:solidFill>
                <a:latin typeface="Calibri"/>
                <a:ea typeface="Calibri"/>
                <a:cs typeface="Calibri"/>
                <a:sym typeface="Calibri"/>
              </a:rPr>
              <a:t>Opbygning af Europa med</a:t>
            </a:r>
            <a:br>
              <a:rPr b="0" i="0" lang="en-US" sz="1120" u="none" cap="none" strike="noStrike">
                <a:solidFill>
                  <a:srgbClr val="FFFFFF"/>
                </a:solidFill>
                <a:latin typeface="Calibri"/>
                <a:ea typeface="Calibri"/>
                <a:cs typeface="Calibri"/>
                <a:sym typeface="Calibri"/>
              </a:rPr>
            </a:br>
            <a:r>
              <a:rPr b="1" i="0" lang="en-US" sz="1920" u="none" cap="none" strike="noStrike">
                <a:solidFill>
                  <a:srgbClr val="FFFF00"/>
                </a:solidFill>
                <a:latin typeface="Calibri"/>
                <a:ea typeface="Calibri"/>
                <a:cs typeface="Calibri"/>
                <a:sym typeface="Calibri"/>
              </a:rPr>
              <a:t>Lokale Byrådsmedlemmer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5"/>
          <p:cNvSpPr txBox="1"/>
          <p:nvPr>
            <p:ph type="title"/>
          </p:nvPr>
        </p:nvSpPr>
        <p:spPr>
          <a:xfrm>
            <a:off x="315718" y="1467057"/>
            <a:ext cx="7783256" cy="4122532"/>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FFF200"/>
              </a:buClr>
              <a:buSzPts val="4000"/>
              <a:buFont typeface="Calibri"/>
              <a:buNone/>
            </a:pPr>
            <a:r>
              <a:rPr b="1" lang="en-US">
                <a:solidFill>
                  <a:srgbClr val="FFF200"/>
                </a:solidFill>
              </a:rPr>
              <a:t>Sådan slutter man sig til netværket</a:t>
            </a:r>
            <a:br>
              <a:rPr b="1" lang="en-US">
                <a:solidFill>
                  <a:srgbClr val="FFF200"/>
                </a:solidFill>
              </a:rPr>
            </a:br>
            <a:r>
              <a:rPr b="0" lang="en-US">
                <a:solidFill>
                  <a:srgbClr val="F2F2F2"/>
                </a:solidFill>
              </a:rPr>
              <a:t>— registreringsprocessen</a:t>
            </a:r>
            <a:endParaRPr/>
          </a:p>
        </p:txBody>
      </p:sp>
      <p:sp>
        <p:nvSpPr>
          <p:cNvPr id="236" name="Google Shape;236;p5"/>
          <p:cNvSpPr txBox="1"/>
          <p:nvPr>
            <p:ph idx="1" type="body"/>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200"/>
              <a:buFont typeface="Calibri"/>
              <a:buNone/>
            </a:pPr>
            <a:r>
              <a:rPr lang="en-US" sz="1200"/>
              <a:t>Opbygning af Europa med</a:t>
            </a:r>
            <a:br>
              <a:rPr lang="en-US" sz="1200"/>
            </a:br>
            <a:r>
              <a:rPr b="1" lang="en-US" sz="2200">
                <a:solidFill>
                  <a:srgbClr val="13155D"/>
                </a:solidFill>
              </a:rPr>
              <a:t>Lokale Byrådsmedlemmer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6"/>
          <p:cNvSpPr txBox="1"/>
          <p:nvPr>
            <p:ph type="title"/>
          </p:nvPr>
        </p:nvSpPr>
        <p:spPr>
          <a:xfrm>
            <a:off x="371473" y="1449387"/>
            <a:ext cx="5724530"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13165D"/>
              </a:buClr>
              <a:buSzPts val="3200"/>
              <a:buFont typeface="Calibri"/>
              <a:buNone/>
            </a:pPr>
            <a:r>
              <a:rPr lang="en-US" sz="3200">
                <a:solidFill>
                  <a:srgbClr val="13165D"/>
                </a:solidFill>
              </a:rPr>
              <a:t>For at ansøge skal den lokale myndighed udfylde en </a:t>
            </a:r>
            <a:r>
              <a:rPr b="1" lang="en-US"/>
              <a:t>ansøgningsformular</a:t>
            </a:r>
            <a:r>
              <a:rPr lang="en-US" sz="3200">
                <a:solidFill>
                  <a:srgbClr val="13165D"/>
                </a:solidFill>
              </a:rPr>
              <a:t>, som angiver navnet på det lokale byrådsmedlem, der er udpeget til at blive medlem af netværket. </a:t>
            </a:r>
            <a:endParaRPr/>
          </a:p>
        </p:txBody>
      </p:sp>
      <p:sp>
        <p:nvSpPr>
          <p:cNvPr id="242" name="Google Shape;242;p6"/>
          <p:cNvSpPr txBox="1"/>
          <p:nvPr>
            <p:ph idx="1" type="body"/>
          </p:nvPr>
        </p:nvSpPr>
        <p:spPr>
          <a:xfrm>
            <a:off x="9815945" y="306757"/>
            <a:ext cx="2004580"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Calibri"/>
              <a:buNone/>
            </a:pPr>
            <a:r>
              <a:rPr b="1" lang="en-US" sz="1000">
                <a:solidFill>
                  <a:srgbClr val="13165D"/>
                </a:solidFill>
              </a:rPr>
              <a:t>Sådan slutter man sig til netværket -registreringsprocessen</a:t>
            </a:r>
            <a:endParaRPr/>
          </a:p>
        </p:txBody>
      </p:sp>
      <p:pic>
        <p:nvPicPr>
          <p:cNvPr descr="Google Shape;170;p6" id="243" name="Google Shape;243;p6"/>
          <p:cNvPicPr preferRelativeResize="0"/>
          <p:nvPr/>
        </p:nvPicPr>
        <p:blipFill rotWithShape="1">
          <a:blip r:embed="rId3">
            <a:alphaModFix/>
          </a:blip>
          <a:srcRect b="0" l="0" r="0" t="0"/>
          <a:stretch/>
        </p:blipFill>
        <p:spPr>
          <a:xfrm>
            <a:off x="5740524" y="1718998"/>
            <a:ext cx="6080000" cy="3420004"/>
          </a:xfrm>
          <a:prstGeom prst="rect">
            <a:avLst/>
          </a:prstGeom>
          <a:noFill/>
          <a:ln>
            <a:noFill/>
          </a:ln>
        </p:spPr>
      </p:pic>
      <p:sp>
        <p:nvSpPr>
          <p:cNvPr id="244" name="Google Shape;244;p6"/>
          <p:cNvSpPr txBox="1"/>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Opbygning af Europa med</a:t>
            </a:r>
            <a:br>
              <a:rPr b="0" i="0" lang="en-US" sz="1200" u="none" cap="none" strike="noStrike">
                <a:solidFill>
                  <a:srgbClr val="7F7F7F"/>
                </a:solidFill>
                <a:latin typeface="Calibri"/>
                <a:ea typeface="Calibri"/>
                <a:cs typeface="Calibri"/>
                <a:sym typeface="Calibri"/>
              </a:rPr>
            </a:br>
            <a:r>
              <a:rPr b="1" i="0" lang="en-US" sz="2200" u="none" cap="none" strike="noStrike">
                <a:solidFill>
                  <a:srgbClr val="13155D"/>
                </a:solidFill>
                <a:latin typeface="Calibri"/>
                <a:ea typeface="Calibri"/>
                <a:cs typeface="Calibri"/>
                <a:sym typeface="Calibri"/>
              </a:rPr>
              <a:t>Lokale Byrådsmedlemmer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7"/>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400"/>
              <a:buFont typeface="Calibri"/>
              <a:buNone/>
            </a:pPr>
            <a:r>
              <a:rPr lang="en-US" sz="1400">
                <a:solidFill>
                  <a:srgbClr val="7F7F7F"/>
                </a:solidFill>
              </a:rPr>
              <a:t>Building Europe with</a:t>
            </a:r>
            <a:br>
              <a:rPr lang="en-US" sz="1400">
                <a:solidFill>
                  <a:srgbClr val="7F7F7F"/>
                </a:solidFill>
              </a:rPr>
            </a:br>
            <a:r>
              <a:rPr b="1" lang="en-US" sz="2400">
                <a:solidFill>
                  <a:srgbClr val="13155D"/>
                </a:solidFill>
              </a:rPr>
              <a:t>Local Councillors</a:t>
            </a:r>
            <a:endParaRPr/>
          </a:p>
        </p:txBody>
      </p:sp>
      <p:sp>
        <p:nvSpPr>
          <p:cNvPr id="250" name="Google Shape;250;p7"/>
          <p:cNvSpPr txBox="1"/>
          <p:nvPr>
            <p:ph type="title"/>
          </p:nvPr>
        </p:nvSpPr>
        <p:spPr>
          <a:xfrm>
            <a:off x="371473" y="1449387"/>
            <a:ext cx="5724530"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13165D"/>
              </a:buClr>
              <a:buSzPts val="3200"/>
              <a:buFont typeface="Calibri"/>
              <a:buNone/>
            </a:pPr>
            <a:r>
              <a:rPr lang="en-US" sz="3200">
                <a:solidFill>
                  <a:srgbClr val="13165D"/>
                </a:solidFill>
              </a:rPr>
              <a:t>To apply, the local authority needs to fill in an </a:t>
            </a:r>
            <a:r>
              <a:rPr b="1" lang="en-US"/>
              <a:t>application form </a:t>
            </a:r>
            <a:r>
              <a:rPr lang="en-US" sz="3200">
                <a:solidFill>
                  <a:srgbClr val="13165D"/>
                </a:solidFill>
              </a:rPr>
              <a:t>indicating the name of the local councillor designated to become a network member.</a:t>
            </a:r>
            <a:endParaRPr/>
          </a:p>
        </p:txBody>
      </p:sp>
      <p:sp>
        <p:nvSpPr>
          <p:cNvPr id="251" name="Google Shape;251;p7"/>
          <p:cNvSpPr txBox="1"/>
          <p:nvPr>
            <p:ph idx="2" type="body"/>
          </p:nvPr>
        </p:nvSpPr>
        <p:spPr>
          <a:xfrm>
            <a:off x="10299558" y="306757"/>
            <a:ext cx="1520966" cy="890218"/>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Arial"/>
              <a:buNone/>
            </a:pPr>
            <a:r>
              <a:rPr b="1" lang="en-US" sz="1000">
                <a:solidFill>
                  <a:srgbClr val="13165D"/>
                </a:solidFill>
              </a:rPr>
              <a:t>How to join the network – the registration process</a:t>
            </a:r>
            <a:endParaRPr/>
          </a:p>
        </p:txBody>
      </p:sp>
      <p:sp>
        <p:nvSpPr>
          <p:cNvPr id="252" name="Google Shape;252;p7"/>
          <p:cNvSpPr/>
          <p:nvPr/>
        </p:nvSpPr>
        <p:spPr>
          <a:xfrm>
            <a:off x="0" y="0"/>
            <a:ext cx="12192000" cy="6858000"/>
          </a:xfrm>
          <a:prstGeom prst="rect">
            <a:avLst/>
          </a:prstGeom>
          <a:solidFill>
            <a:srgbClr val="FFFFFF">
              <a:alpha val="8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oogle Shape;179;p7" id="253" name="Google Shape;253;p7"/>
          <p:cNvPicPr preferRelativeResize="0"/>
          <p:nvPr/>
        </p:nvPicPr>
        <p:blipFill rotWithShape="1">
          <a:blip r:embed="rId3">
            <a:alphaModFix/>
          </a:blip>
          <a:srcRect b="0" l="0" r="0" t="0"/>
          <a:stretch/>
        </p:blipFill>
        <p:spPr>
          <a:xfrm>
            <a:off x="0" y="99487"/>
            <a:ext cx="12160000" cy="68400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8"/>
          <p:cNvSpPr txBox="1"/>
          <p:nvPr>
            <p:ph type="title"/>
          </p:nvPr>
        </p:nvSpPr>
        <p:spPr>
          <a:xfrm>
            <a:off x="371473" y="1449387"/>
            <a:ext cx="5724530" cy="414020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13165D"/>
              </a:buClr>
              <a:buSzPts val="2700"/>
              <a:buFont typeface="Calibri"/>
              <a:buNone/>
            </a:pPr>
            <a:r>
              <a:rPr lang="en-US" sz="2700">
                <a:solidFill>
                  <a:srgbClr val="13165D"/>
                </a:solidFill>
              </a:rPr>
              <a:t>Den online ansøgningsformular ledsages af en </a:t>
            </a:r>
            <a:r>
              <a:rPr b="1" lang="en-US"/>
              <a:t>underskrevet erklæring</a:t>
            </a:r>
            <a:r>
              <a:rPr lang="en-US" sz="2700">
                <a:solidFill>
                  <a:srgbClr val="13165D"/>
                </a:solidFill>
              </a:rPr>
              <a:t>, som udtrykker underskrivernes interesse i og forpligtelse til at kommunikere om Europa i felten. Denne erklæring skal underskrives af både den lokale myndigheds retlige repræsentant og det udpegede lokale byrådsmedlem.</a:t>
            </a:r>
            <a:endParaRPr/>
          </a:p>
        </p:txBody>
      </p:sp>
      <p:pic>
        <p:nvPicPr>
          <p:cNvPr descr="Google Shape;187;p8" id="259" name="Google Shape;259;p8"/>
          <p:cNvPicPr preferRelativeResize="0"/>
          <p:nvPr/>
        </p:nvPicPr>
        <p:blipFill rotWithShape="1">
          <a:blip r:embed="rId3">
            <a:alphaModFix/>
          </a:blip>
          <a:srcRect b="0" l="0" r="0" t="0"/>
          <a:stretch/>
        </p:blipFill>
        <p:spPr>
          <a:xfrm>
            <a:off x="5740524" y="1718998"/>
            <a:ext cx="6080000" cy="3420004"/>
          </a:xfrm>
          <a:prstGeom prst="rect">
            <a:avLst/>
          </a:prstGeom>
          <a:noFill/>
          <a:ln>
            <a:noFill/>
          </a:ln>
        </p:spPr>
      </p:pic>
      <p:sp>
        <p:nvSpPr>
          <p:cNvPr id="260" name="Google Shape;260;p8"/>
          <p:cNvSpPr txBox="1"/>
          <p:nvPr>
            <p:ph idx="1" type="body"/>
          </p:nvPr>
        </p:nvSpPr>
        <p:spPr>
          <a:xfrm>
            <a:off x="8548254" y="6020372"/>
            <a:ext cx="3272271"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200"/>
              <a:buFont typeface="Calibri"/>
              <a:buNone/>
            </a:pPr>
            <a:r>
              <a:rPr lang="en-US" sz="1200"/>
              <a:t>Opbygning af Europa med</a:t>
            </a:r>
            <a:br>
              <a:rPr lang="en-US" sz="1200"/>
            </a:br>
            <a:r>
              <a:rPr b="1" lang="en-US" sz="2200">
                <a:solidFill>
                  <a:srgbClr val="13155D"/>
                </a:solidFill>
              </a:rPr>
              <a:t>Lokale Byrådsmedlemmer</a:t>
            </a:r>
            <a:endParaRPr/>
          </a:p>
        </p:txBody>
      </p:sp>
      <p:sp>
        <p:nvSpPr>
          <p:cNvPr id="261" name="Google Shape;261;p8"/>
          <p:cNvSpPr txBox="1"/>
          <p:nvPr>
            <p:ph idx="2" type="body"/>
          </p:nvPr>
        </p:nvSpPr>
        <p:spPr>
          <a:xfrm>
            <a:off x="9815945" y="306757"/>
            <a:ext cx="2004580" cy="890218"/>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13165D"/>
              </a:buClr>
              <a:buSzPts val="1000"/>
              <a:buFont typeface="Arial"/>
              <a:buNone/>
            </a:pPr>
            <a:r>
              <a:rPr b="1" lang="en-US" sz="1000">
                <a:solidFill>
                  <a:srgbClr val="13165D"/>
                </a:solidFill>
              </a:rPr>
              <a:t>Sådan slutter man sig til netværket - registreringsprocessen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9"/>
          <p:cNvSpPr txBox="1"/>
          <p:nvPr>
            <p:ph idx="1" type="body"/>
          </p:nvPr>
        </p:nvSpPr>
        <p:spPr>
          <a:xfrm>
            <a:off x="9540950" y="6020372"/>
            <a:ext cx="2279576" cy="641686"/>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rgbClr val="7F7F7F"/>
              </a:buClr>
              <a:buSzPts val="1400"/>
              <a:buFont typeface="Calibri"/>
              <a:buNone/>
            </a:pPr>
            <a:r>
              <a:rPr lang="en-US" sz="1400">
                <a:solidFill>
                  <a:srgbClr val="7F7F7F"/>
                </a:solidFill>
              </a:rPr>
              <a:t>Building Europe with</a:t>
            </a:r>
            <a:br>
              <a:rPr lang="en-US" sz="1400">
                <a:solidFill>
                  <a:srgbClr val="7F7F7F"/>
                </a:solidFill>
              </a:rPr>
            </a:br>
            <a:r>
              <a:rPr b="1" lang="en-US" sz="2400">
                <a:solidFill>
                  <a:srgbClr val="13155D"/>
                </a:solidFill>
              </a:rPr>
              <a:t>Local Councillors</a:t>
            </a:r>
            <a:endParaRPr/>
          </a:p>
        </p:txBody>
      </p:sp>
      <p:sp>
        <p:nvSpPr>
          <p:cNvPr id="267" name="Google Shape;267;p9"/>
          <p:cNvSpPr txBox="1"/>
          <p:nvPr>
            <p:ph type="title"/>
          </p:nvPr>
        </p:nvSpPr>
        <p:spPr>
          <a:xfrm>
            <a:off x="371473" y="1449387"/>
            <a:ext cx="5724530" cy="4140203"/>
          </a:xfrm>
          <a:prstGeom prst="rect">
            <a:avLst/>
          </a:prstGeom>
          <a:noFill/>
          <a:ln>
            <a:noFill/>
          </a:ln>
        </p:spPr>
        <p:txBody>
          <a:bodyPr anchorCtr="0" anchor="ctr" bIns="0" lIns="0" spcFirstLastPara="1" rIns="0" wrap="square" tIns="0">
            <a:normAutofit/>
          </a:bodyPr>
          <a:lstStyle/>
          <a:p>
            <a:pPr indent="0" lvl="0" marL="0" marR="0" rtl="0" algn="l">
              <a:lnSpc>
                <a:spcPct val="90000"/>
              </a:lnSpc>
              <a:spcBef>
                <a:spcPts val="0"/>
              </a:spcBef>
              <a:spcAft>
                <a:spcPts val="0"/>
              </a:spcAft>
              <a:buClr>
                <a:srgbClr val="13165D"/>
              </a:buClr>
              <a:buSzPts val="2900"/>
              <a:buFont typeface="Calibri"/>
              <a:buNone/>
            </a:pPr>
            <a:r>
              <a:rPr lang="en-US" sz="2900">
                <a:solidFill>
                  <a:srgbClr val="13165D"/>
                </a:solidFill>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268" name="Google Shape;268;p9"/>
          <p:cNvSpPr txBox="1"/>
          <p:nvPr>
            <p:ph idx="2" type="body"/>
          </p:nvPr>
        </p:nvSpPr>
        <p:spPr>
          <a:xfrm>
            <a:off x="10299558" y="306757"/>
            <a:ext cx="1520966" cy="890218"/>
          </a:xfrm>
          <a:prstGeom prst="rect">
            <a:avLst/>
          </a:prstGeom>
          <a:noFill/>
          <a:ln>
            <a:noFill/>
          </a:ln>
        </p:spPr>
        <p:txBody>
          <a:bodyPr anchorCtr="0" anchor="t" bIns="0" lIns="0" spcFirstLastPara="1" rIns="0" wrap="square" tIns="0">
            <a:normAutofit/>
          </a:bodyPr>
          <a:lstStyle/>
          <a:p>
            <a:pPr indent="0" lvl="0" marL="0" marR="0" rtl="0" algn="r">
              <a:lnSpc>
                <a:spcPct val="90000"/>
              </a:lnSpc>
              <a:spcBef>
                <a:spcPts val="0"/>
              </a:spcBef>
              <a:spcAft>
                <a:spcPts val="0"/>
              </a:spcAft>
              <a:buClr>
                <a:srgbClr val="13165D"/>
              </a:buClr>
              <a:buSzPts val="1000"/>
              <a:buFont typeface="Arial"/>
              <a:buNone/>
            </a:pPr>
            <a:r>
              <a:rPr b="1" lang="en-US" sz="1000">
                <a:solidFill>
                  <a:srgbClr val="13165D"/>
                </a:solidFill>
              </a:rPr>
              <a:t>How to join the network – the registration process</a:t>
            </a:r>
            <a:endParaRPr/>
          </a:p>
        </p:txBody>
      </p:sp>
      <p:sp>
        <p:nvSpPr>
          <p:cNvPr id="269" name="Google Shape;269;p9"/>
          <p:cNvSpPr/>
          <p:nvPr/>
        </p:nvSpPr>
        <p:spPr>
          <a:xfrm>
            <a:off x="0" y="0"/>
            <a:ext cx="12192000" cy="6858000"/>
          </a:xfrm>
          <a:prstGeom prst="rect">
            <a:avLst/>
          </a:prstGeom>
          <a:solidFill>
            <a:srgbClr val="FFFFFF">
              <a:alpha val="8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oogle Shape;196;p9" id="270" name="Google Shape;270;p9"/>
          <p:cNvPicPr preferRelativeResize="0"/>
          <p:nvPr/>
        </p:nvPicPr>
        <p:blipFill rotWithShape="1">
          <a:blip r:embed="rId3">
            <a:alphaModFix/>
          </a:blip>
          <a:srcRect b="0" l="0" r="0" t="0"/>
          <a:stretch/>
        </p:blipFill>
        <p:spPr>
          <a:xfrm>
            <a:off x="0" y="99487"/>
            <a:ext cx="12160000" cy="68400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