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 id="214748366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33" roundtripDataSignature="AMtx7mijdwLTUtpH4O2wh/cRlAa8sXY7k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customschemas.google.com/relationships/presentationmetadata" Target="metadata"/><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6" name="Google Shape;246;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5" name="Google Shape;315;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2" name="Google Shape;322;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8" name="Google Shape;328;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9" name="Google Shape;339;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5" name="Google Shape;345;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2" name="Google Shape;352;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8" name="Google Shape;358;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5" name="Google Shape;365;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1" name="Google Shape;371;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8" name="Google Shape;378;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4" name="Google Shape;254;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4" name="Google Shape;384;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2" name="Google Shape;392;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0" name="Google Shape;400;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9" name="Google Shape;409;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8" name="Google Shape;418;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6" name="Google Shape;426;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5" name="Google Shape;435;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1" name="Google Shape;261;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8" name="Google Shape;268;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5" name="Google Shape;275;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1" name="Google Shape;281;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9" name="Google Shape;289;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8" name="Google Shape;298;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6" name="Google Shape;306;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6.png"/><Relationship Id="rId4" Type="http://schemas.openxmlformats.org/officeDocument/2006/relationships/image" Target="../media/image5.png"/><Relationship Id="rId5"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5.png"/><Relationship Id="rId4" Type="http://schemas.openxmlformats.org/officeDocument/2006/relationships/image" Target="../media/image15.png"/><Relationship Id="rId5" Type="http://schemas.openxmlformats.org/officeDocument/2006/relationships/image" Target="../media/image2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 Id="rId3" Type="http://schemas.openxmlformats.org/officeDocument/2006/relationships/image" Target="../media/image1.png"/><Relationship Id="rId4" Type="http://schemas.openxmlformats.org/officeDocument/2006/relationships/image" Target="../media/image3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png"/><Relationship Id="rId4" Type="http://schemas.openxmlformats.org/officeDocument/2006/relationships/image" Target="../media/image3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png"/><Relationship Id="rId4" Type="http://schemas.openxmlformats.org/officeDocument/2006/relationships/image" Target="../media/image3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 Id="rId3" Type="http://schemas.openxmlformats.org/officeDocument/2006/relationships/image" Target="../media/image5.png"/><Relationship Id="rId4" Type="http://schemas.openxmlformats.org/officeDocument/2006/relationships/image" Target="../media/image15.png"/><Relationship Id="rId5" Type="http://schemas.openxmlformats.org/officeDocument/2006/relationships/image" Target="../media/image2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 Id="rId3" Type="http://schemas.openxmlformats.org/officeDocument/2006/relationships/image" Target="../media/image1.png"/><Relationship Id="rId4" Type="http://schemas.openxmlformats.org/officeDocument/2006/relationships/image" Target="../media/image3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jpg"/><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5.png"/><Relationship Id="rId4" Type="http://schemas.openxmlformats.org/officeDocument/2006/relationships/image" Target="../media/image15.png"/><Relationship Id="rId5" Type="http://schemas.openxmlformats.org/officeDocument/2006/relationships/image" Target="../media/image2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 Id="rId3" Type="http://schemas.openxmlformats.org/officeDocument/2006/relationships/image" Target="../media/image1.png"/><Relationship Id="rId4" Type="http://schemas.openxmlformats.org/officeDocument/2006/relationships/image" Target="../media/image3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png"/><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6.png"/><Relationship Id="rId4" Type="http://schemas.openxmlformats.org/officeDocument/2006/relationships/image" Target="../media/image5.png"/><Relationship Id="rId5"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 Id="rId3" Type="http://schemas.openxmlformats.org/officeDocument/2006/relationships/image" Target="../media/image5.png"/><Relationship Id="rId4" Type="http://schemas.openxmlformats.org/officeDocument/2006/relationships/image" Target="../media/image15.png"/><Relationship Id="rId5" Type="http://schemas.openxmlformats.org/officeDocument/2006/relationships/image" Target="../media/image2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g"/><Relationship Id="rId3" Type="http://schemas.openxmlformats.org/officeDocument/2006/relationships/image" Target="../media/image1.png"/><Relationship Id="rId4" Type="http://schemas.openxmlformats.org/officeDocument/2006/relationships/image" Target="../media/image3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 Id="rId3" Type="http://schemas.openxmlformats.org/officeDocument/2006/relationships/image" Target="../media/image1.png"/><Relationship Id="rId4" Type="http://schemas.openxmlformats.org/officeDocument/2006/relationships/image" Target="../media/image3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g"/><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 Id="rId4" Type="http://schemas.openxmlformats.org/officeDocument/2006/relationships/image" Target="../media/image15.png"/><Relationship Id="rId5" Type="http://schemas.openxmlformats.org/officeDocument/2006/relationships/image" Target="../media/image2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png"/><Relationship Id="rId4" Type="http://schemas.openxmlformats.org/officeDocument/2006/relationships/image" Target="../media/image3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6" name="Shape 6"/>
        <p:cNvGrpSpPr/>
        <p:nvPr/>
      </p:nvGrpSpPr>
      <p:grpSpPr>
        <a:xfrm>
          <a:off x="0" y="0"/>
          <a:ext cx="0" cy="0"/>
          <a:chOff x="0" y="0"/>
          <a:chExt cx="0" cy="0"/>
        </a:xfrm>
      </p:grpSpPr>
      <p:pic>
        <p:nvPicPr>
          <p:cNvPr descr="A picture containing person, spectacles, close, sunglasses&#10;&#10;Description automatically generated" id="7" name="Google Shape;7;p28"/>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8" name="Google Shape;8;p28"/>
          <p:cNvPicPr preferRelativeResize="0"/>
          <p:nvPr/>
        </p:nvPicPr>
        <p:blipFill rotWithShape="1">
          <a:blip r:embed="rId3">
            <a:alphaModFix amt="70000"/>
          </a:blip>
          <a:srcRect b="0" l="0" r="0" t="0"/>
          <a:stretch/>
        </p:blipFill>
        <p:spPr>
          <a:xfrm>
            <a:off x="0" y="0"/>
            <a:ext cx="12192000" cy="6858000"/>
          </a:xfrm>
          <a:prstGeom prst="rect">
            <a:avLst/>
          </a:prstGeom>
          <a:noFill/>
          <a:ln>
            <a:noFill/>
          </a:ln>
        </p:spPr>
      </p:pic>
      <p:sp>
        <p:nvSpPr>
          <p:cNvPr id="9" name="Google Shape;9;p28"/>
          <p:cNvSpPr txBox="1"/>
          <p:nvPr>
            <p:ph type="title"/>
          </p:nvPr>
        </p:nvSpPr>
        <p:spPr>
          <a:xfrm>
            <a:off x="315719" y="1449388"/>
            <a:ext cx="11437899" cy="1683557"/>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1"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 name="Google Shape;10;p28"/>
          <p:cNvSpPr txBox="1"/>
          <p:nvPr>
            <p:ph idx="1" type="body"/>
          </p:nvPr>
        </p:nvSpPr>
        <p:spPr>
          <a:xfrm>
            <a:off x="304568" y="3132946"/>
            <a:ext cx="11437899" cy="131913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rgbClr val="FFFF00"/>
              </a:buClr>
              <a:buSzPts val="9600"/>
              <a:buFont typeface="Arial"/>
              <a:buNone/>
              <a:defRPr b="1" i="0" sz="9600" u="none" cap="none" strike="noStrike">
                <a:solidFill>
                  <a:srgbClr val="FFFF00"/>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1" name="Google Shape;11;p28"/>
          <p:cNvSpPr txBox="1"/>
          <p:nvPr>
            <p:ph idx="2" type="body"/>
          </p:nvPr>
        </p:nvSpPr>
        <p:spPr>
          <a:xfrm>
            <a:off x="349172" y="4497051"/>
            <a:ext cx="11504806" cy="131913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lt1"/>
              </a:buClr>
              <a:buSzPts val="2400"/>
              <a:buFont typeface="Arial"/>
              <a:buNone/>
              <a:defRPr b="1"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12" name="Google Shape;12;p28"/>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13" name="Google Shape;13;p28"/>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sp>
        <p:nvSpPr>
          <p:cNvPr id="14" name="Google Shape;14;p28"/>
          <p:cNvSpPr txBox="1"/>
          <p:nvPr>
            <p:ph idx="3"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Section Header">
  <p:cSld name="12_Section Header">
    <p:spTree>
      <p:nvGrpSpPr>
        <p:cNvPr id="81" name="Shape 81"/>
        <p:cNvGrpSpPr/>
        <p:nvPr/>
      </p:nvGrpSpPr>
      <p:grpSpPr>
        <a:xfrm>
          <a:off x="0" y="0"/>
          <a:ext cx="0" cy="0"/>
          <a:chOff x="0" y="0"/>
          <a:chExt cx="0" cy="0"/>
        </a:xfrm>
      </p:grpSpPr>
      <p:pic>
        <p:nvPicPr>
          <p:cNvPr id="82" name="Google Shape;82;p37"/>
          <p:cNvPicPr preferRelativeResize="0"/>
          <p:nvPr/>
        </p:nvPicPr>
        <p:blipFill rotWithShape="1">
          <a:blip r:embed="rId2">
            <a:alphaModFix/>
          </a:blip>
          <a:srcRect b="0" l="0" r="0" t="0"/>
          <a:stretch/>
        </p:blipFill>
        <p:spPr>
          <a:xfrm>
            <a:off x="-2015" y="0"/>
            <a:ext cx="9929785" cy="6865665"/>
          </a:xfrm>
          <a:prstGeom prst="rect">
            <a:avLst/>
          </a:prstGeom>
          <a:noFill/>
          <a:ln>
            <a:noFill/>
          </a:ln>
        </p:spPr>
      </p:pic>
      <p:pic>
        <p:nvPicPr>
          <p:cNvPr id="83" name="Google Shape;83;p37"/>
          <p:cNvPicPr preferRelativeResize="0"/>
          <p:nvPr/>
        </p:nvPicPr>
        <p:blipFill rotWithShape="1">
          <a:blip r:embed="rId3">
            <a:alphaModFix/>
          </a:blip>
          <a:srcRect b="0" l="0" r="0" t="0"/>
          <a:stretch/>
        </p:blipFill>
        <p:spPr>
          <a:xfrm>
            <a:off x="8058150" y="0"/>
            <a:ext cx="4133850" cy="6858000"/>
          </a:xfrm>
          <a:prstGeom prst="rect">
            <a:avLst/>
          </a:prstGeom>
          <a:noFill/>
          <a:ln>
            <a:noFill/>
          </a:ln>
        </p:spPr>
      </p:pic>
      <p:pic>
        <p:nvPicPr>
          <p:cNvPr id="84" name="Google Shape;84;p37"/>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85" name="Google Shape;85;p37"/>
          <p:cNvPicPr preferRelativeResize="0"/>
          <p:nvPr/>
        </p:nvPicPr>
        <p:blipFill rotWithShape="1">
          <a:blip r:embed="rId5">
            <a:alphaModFix/>
          </a:blip>
          <a:srcRect b="0" l="0" r="0" t="0"/>
          <a:stretch/>
        </p:blipFill>
        <p:spPr>
          <a:xfrm>
            <a:off x="-2014" y="0"/>
            <a:ext cx="1248937" cy="1198219"/>
          </a:xfrm>
          <a:prstGeom prst="rect">
            <a:avLst/>
          </a:prstGeom>
          <a:noFill/>
          <a:ln>
            <a:noFill/>
          </a:ln>
        </p:spPr>
      </p:pic>
      <p:sp>
        <p:nvSpPr>
          <p:cNvPr id="86" name="Google Shape;86;p37"/>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87" name="Google Shape;87;p37"/>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88" name="Google Shape;88;p37"/>
          <p:cNvSpPr txBox="1"/>
          <p:nvPr>
            <p:ph idx="3" type="body"/>
          </p:nvPr>
        </p:nvSpPr>
        <p:spPr>
          <a:xfrm>
            <a:off x="329359" y="1449387"/>
            <a:ext cx="7754189" cy="4171724"/>
          </a:xfrm>
          <a:prstGeom prst="rect">
            <a:avLst/>
          </a:prstGeom>
          <a:noFill/>
          <a:ln>
            <a:noFill/>
          </a:ln>
        </p:spPr>
        <p:txBody>
          <a:bodyPr anchorCtr="0" anchor="ctr" bIns="0" lIns="0" spcFirstLastPara="1" rIns="0" wrap="square" tIns="0">
            <a:noAutofit/>
          </a:bodyPr>
          <a:lstStyle>
            <a:lvl1pPr indent="-342900" lvl="0" marL="457200" marR="0" rtl="0" algn="l">
              <a:lnSpc>
                <a:spcPct val="90000"/>
              </a:lnSpc>
              <a:spcBef>
                <a:spcPts val="10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1pPr>
            <a:lvl2pPr indent="-342900" lvl="1" marL="914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2pPr>
            <a:lvl3pPr indent="-342900" lvl="2" marL="1371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Section Header">
  <p:cSld name="10_Section Header">
    <p:spTree>
      <p:nvGrpSpPr>
        <p:cNvPr id="89" name="Shape 89"/>
        <p:cNvGrpSpPr/>
        <p:nvPr/>
      </p:nvGrpSpPr>
      <p:grpSpPr>
        <a:xfrm>
          <a:off x="0" y="0"/>
          <a:ext cx="0" cy="0"/>
          <a:chOff x="0" y="0"/>
          <a:chExt cx="0" cy="0"/>
        </a:xfrm>
      </p:grpSpPr>
      <p:pic>
        <p:nvPicPr>
          <p:cNvPr id="90" name="Google Shape;90;p38"/>
          <p:cNvPicPr preferRelativeResize="0"/>
          <p:nvPr/>
        </p:nvPicPr>
        <p:blipFill rotWithShape="1">
          <a:blip r:embed="rId2">
            <a:alphaModFix/>
          </a:blip>
          <a:srcRect b="0" l="0" r="0" t="0"/>
          <a:stretch/>
        </p:blipFill>
        <p:spPr>
          <a:xfrm>
            <a:off x="-2015" y="0"/>
            <a:ext cx="12192000" cy="6858000"/>
          </a:xfrm>
          <a:prstGeom prst="rect">
            <a:avLst/>
          </a:prstGeom>
          <a:noFill/>
          <a:ln>
            <a:noFill/>
          </a:ln>
        </p:spPr>
      </p:pic>
      <p:pic>
        <p:nvPicPr>
          <p:cNvPr id="91" name="Google Shape;91;p38"/>
          <p:cNvPicPr preferRelativeResize="0"/>
          <p:nvPr/>
        </p:nvPicPr>
        <p:blipFill rotWithShape="1">
          <a:blip r:embed="rId3">
            <a:alphaModFix/>
          </a:blip>
          <a:srcRect b="0" l="0" r="0" t="0"/>
          <a:stretch/>
        </p:blipFill>
        <p:spPr>
          <a:xfrm>
            <a:off x="371475" y="5984875"/>
            <a:ext cx="1667380" cy="482832"/>
          </a:xfrm>
          <a:prstGeom prst="rect">
            <a:avLst/>
          </a:prstGeom>
          <a:noFill/>
          <a:ln>
            <a:noFill/>
          </a:ln>
        </p:spPr>
      </p:pic>
      <p:pic>
        <p:nvPicPr>
          <p:cNvPr id="92" name="Google Shape;92;p38"/>
          <p:cNvPicPr preferRelativeResize="0"/>
          <p:nvPr/>
        </p:nvPicPr>
        <p:blipFill rotWithShape="1">
          <a:blip r:embed="rId4">
            <a:alphaModFix/>
          </a:blip>
          <a:srcRect b="0" l="0" r="0" t="0"/>
          <a:stretch/>
        </p:blipFill>
        <p:spPr>
          <a:xfrm>
            <a:off x="-2014" y="0"/>
            <a:ext cx="1248937" cy="1198219"/>
          </a:xfrm>
          <a:prstGeom prst="rect">
            <a:avLst/>
          </a:prstGeom>
          <a:noFill/>
          <a:ln>
            <a:noFill/>
          </a:ln>
        </p:spPr>
      </p:pic>
      <p:pic>
        <p:nvPicPr>
          <p:cNvPr id="93" name="Google Shape;93;p38"/>
          <p:cNvPicPr preferRelativeResize="0"/>
          <p:nvPr/>
        </p:nvPicPr>
        <p:blipFill rotWithShape="1">
          <a:blip r:embed="rId5">
            <a:alphaModFix/>
          </a:blip>
          <a:srcRect b="0" l="0" r="0" t="0"/>
          <a:stretch/>
        </p:blipFill>
        <p:spPr>
          <a:xfrm>
            <a:off x="8083550" y="0"/>
            <a:ext cx="4108450" cy="6858000"/>
          </a:xfrm>
          <a:prstGeom prst="rect">
            <a:avLst/>
          </a:prstGeom>
          <a:noFill/>
          <a:ln>
            <a:noFill/>
          </a:ln>
        </p:spPr>
      </p:pic>
      <p:sp>
        <p:nvSpPr>
          <p:cNvPr id="94" name="Google Shape;94;p38"/>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95" name="Google Shape;95;p38"/>
          <p:cNvSpPr txBox="1"/>
          <p:nvPr>
            <p:ph type="title"/>
          </p:nvPr>
        </p:nvSpPr>
        <p:spPr>
          <a:xfrm>
            <a:off x="315720" y="1449388"/>
            <a:ext cx="7767829"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96" name="Shape 96"/>
        <p:cNvGrpSpPr/>
        <p:nvPr/>
      </p:nvGrpSpPr>
      <p:grpSpPr>
        <a:xfrm>
          <a:off x="0" y="0"/>
          <a:ext cx="0" cy="0"/>
          <a:chOff x="0" y="0"/>
          <a:chExt cx="0" cy="0"/>
        </a:xfrm>
      </p:grpSpPr>
      <p:pic>
        <p:nvPicPr>
          <p:cNvPr id="97" name="Google Shape;97;p3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98" name="Google Shape;98;p39"/>
          <p:cNvSpPr txBox="1"/>
          <p:nvPr/>
        </p:nvSpPr>
        <p:spPr>
          <a:xfrm>
            <a:off x="371475" y="1449388"/>
            <a:ext cx="11382143" cy="4140200"/>
          </a:xfrm>
          <a:prstGeom prst="rect">
            <a:avLst/>
          </a:prstGeom>
          <a:noFill/>
          <a:ln>
            <a:noFill/>
          </a:ln>
        </p:spPr>
        <p:txBody>
          <a:bodyPr anchorCtr="0" anchor="ctr" bIns="0" lIns="0" spcFirstLastPara="1" rIns="0" wrap="square" tIns="0">
            <a:noAutofit/>
          </a:bodyPr>
          <a:lstStyle/>
          <a:p>
            <a:pPr indent="0" lvl="0" marL="12700" marR="0" rtl="0" algn="l">
              <a:lnSpc>
                <a:spcPct val="167500"/>
              </a:lnSpc>
              <a:spcBef>
                <a:spcPts val="0"/>
              </a:spcBef>
              <a:spcAft>
                <a:spcPts val="0"/>
              </a:spcAft>
              <a:buClr>
                <a:schemeClr val="lt1"/>
              </a:buClr>
              <a:buSzPts val="6000"/>
              <a:buFont typeface="Calibri"/>
              <a:buNone/>
            </a:pPr>
            <a:r>
              <a:rPr b="0" i="0" lang="en-GB" sz="6000" u="none" cap="none" strike="noStrike">
                <a:solidFill>
                  <a:schemeClr val="lt1"/>
                </a:solidFill>
                <a:latin typeface="Calibri"/>
                <a:ea typeface="Calibri"/>
                <a:cs typeface="Calibri"/>
                <a:sym typeface="Calibri"/>
              </a:rPr>
              <a:t>Edit</a:t>
            </a:r>
            <a:endParaRPr b="0" i="0" sz="6000" u="none" cap="none" strike="noStrike">
              <a:solidFill>
                <a:schemeClr val="lt1"/>
              </a:solidFill>
              <a:latin typeface="Calibri"/>
              <a:ea typeface="Calibri"/>
              <a:cs typeface="Calibri"/>
              <a:sym typeface="Calibri"/>
            </a:endParaRPr>
          </a:p>
        </p:txBody>
      </p:sp>
      <p:pic>
        <p:nvPicPr>
          <p:cNvPr id="99" name="Google Shape;99;p39"/>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100" name="Google Shape;100;p39"/>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101" name="Google Shape;101;p39"/>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102" name="Google Shape;102;p39"/>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03" name="Google Shape;103;p39"/>
          <p:cNvSpPr txBox="1"/>
          <p:nvPr>
            <p:ph idx="3" type="body"/>
          </p:nvPr>
        </p:nvSpPr>
        <p:spPr>
          <a:xfrm>
            <a:off x="360887" y="1449387"/>
            <a:ext cx="9697512" cy="4171724"/>
          </a:xfrm>
          <a:prstGeom prst="rect">
            <a:avLst/>
          </a:prstGeom>
          <a:noFill/>
          <a:ln>
            <a:noFill/>
          </a:ln>
        </p:spPr>
        <p:txBody>
          <a:bodyPr anchorCtr="0" anchor="ctr" bIns="0" lIns="0" spcFirstLastPara="1" rIns="0" wrap="square" tIns="0">
            <a:noAutofit/>
          </a:bodyPr>
          <a:lstStyle>
            <a:lvl1pPr indent="-342900" lvl="0" marL="457200" marR="0" rtl="0" algn="l">
              <a:lnSpc>
                <a:spcPct val="90000"/>
              </a:lnSpc>
              <a:spcBef>
                <a:spcPts val="10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1pPr>
            <a:lvl2pPr indent="-342900" lvl="1" marL="9144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2pPr>
            <a:lvl3pPr indent="-342900" lvl="2" marL="13716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3pPr>
            <a:lvl4pPr indent="-342900" lvl="3" marL="18288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4pPr>
            <a:lvl5pPr indent="-342900" lvl="4" marL="22860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104" name="Shape 104"/>
        <p:cNvGrpSpPr/>
        <p:nvPr/>
      </p:nvGrpSpPr>
      <p:grpSpPr>
        <a:xfrm>
          <a:off x="0" y="0"/>
          <a:ext cx="0" cy="0"/>
          <a:chOff x="0" y="0"/>
          <a:chExt cx="0" cy="0"/>
        </a:xfrm>
      </p:grpSpPr>
      <p:pic>
        <p:nvPicPr>
          <p:cNvPr id="105" name="Google Shape;105;p40"/>
          <p:cNvPicPr preferRelativeResize="0"/>
          <p:nvPr/>
        </p:nvPicPr>
        <p:blipFill rotWithShape="1">
          <a:blip r:embed="rId2">
            <a:alphaModFix/>
          </a:blip>
          <a:srcRect b="0" l="0" r="0" t="0"/>
          <a:stretch/>
        </p:blipFill>
        <p:spPr>
          <a:xfrm flipH="1">
            <a:off x="0" y="0"/>
            <a:ext cx="12192000" cy="6858000"/>
          </a:xfrm>
          <a:prstGeom prst="rect">
            <a:avLst/>
          </a:prstGeom>
          <a:noFill/>
          <a:ln>
            <a:noFill/>
          </a:ln>
        </p:spPr>
      </p:pic>
      <p:pic>
        <p:nvPicPr>
          <p:cNvPr id="106" name="Google Shape;106;p40"/>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107" name="Google Shape;107;p40"/>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108" name="Google Shape;108;p40"/>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109" name="Google Shape;109;p40"/>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10" name="Google Shape;110;p40"/>
          <p:cNvSpPr txBox="1"/>
          <p:nvPr>
            <p:ph idx="3" type="body"/>
          </p:nvPr>
        </p:nvSpPr>
        <p:spPr>
          <a:xfrm>
            <a:off x="360887" y="1449387"/>
            <a:ext cx="9697512" cy="4171724"/>
          </a:xfrm>
          <a:prstGeom prst="rect">
            <a:avLst/>
          </a:prstGeom>
          <a:noFill/>
          <a:ln>
            <a:noFill/>
          </a:ln>
        </p:spPr>
        <p:txBody>
          <a:bodyPr anchorCtr="0" anchor="ctr" bIns="0" lIns="0" spcFirstLastPara="1" rIns="0" wrap="square" tIns="0">
            <a:noAutofit/>
          </a:bodyPr>
          <a:lstStyle>
            <a:lvl1pPr indent="-342900" lvl="0" marL="457200" marR="0" rtl="0" algn="l">
              <a:lnSpc>
                <a:spcPct val="90000"/>
              </a:lnSpc>
              <a:spcBef>
                <a:spcPts val="10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1pPr>
            <a:lvl2pPr indent="-342900" lvl="1" marL="9144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2pPr>
            <a:lvl3pPr indent="-342900" lvl="2" marL="13716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3pPr>
            <a:lvl4pPr indent="-342900" lvl="3" marL="18288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4pPr>
            <a:lvl5pPr indent="-342900" lvl="4" marL="22860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11" name="Shape 111"/>
        <p:cNvGrpSpPr/>
        <p:nvPr/>
      </p:nvGrpSpPr>
      <p:grpSpPr>
        <a:xfrm>
          <a:off x="0" y="0"/>
          <a:ext cx="0" cy="0"/>
          <a:chOff x="0" y="0"/>
          <a:chExt cx="0" cy="0"/>
        </a:xfrm>
      </p:grpSpPr>
      <p:pic>
        <p:nvPicPr>
          <p:cNvPr descr="Two people looking at a tablet&#10;&#10;Description automatically generated with medium confidence" id="112" name="Google Shape;112;p4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13" name="Google Shape;113;p42"/>
          <p:cNvSpPr txBox="1"/>
          <p:nvPr>
            <p:ph type="title"/>
          </p:nvPr>
        </p:nvSpPr>
        <p:spPr>
          <a:xfrm>
            <a:off x="2212085" y="1449388"/>
            <a:ext cx="7767829" cy="1979612"/>
          </a:xfrm>
          <a:prstGeom prst="rect">
            <a:avLst/>
          </a:prstGeom>
          <a:noFill/>
          <a:ln>
            <a:noFill/>
          </a:ln>
        </p:spPr>
        <p:txBody>
          <a:bodyPr anchorCtr="0" anchor="b" bIns="0" lIns="0" spcFirstLastPara="1" rIns="0" wrap="square" tIns="0">
            <a:noAutofit/>
          </a:bodyPr>
          <a:lstStyle>
            <a:lvl1pPr lvl="0" marR="0" rtl="0" algn="ctr">
              <a:lnSpc>
                <a:spcPct val="90000"/>
              </a:lnSpc>
              <a:spcBef>
                <a:spcPts val="0"/>
              </a:spcBef>
              <a:spcAft>
                <a:spcPts val="0"/>
              </a:spcAft>
              <a:buClr>
                <a:srgbClr val="FFFF00"/>
              </a:buClr>
              <a:buSzPts val="4000"/>
              <a:buFont typeface="Calibri"/>
              <a:buNone/>
              <a:defRPr b="1" i="0" sz="4000" u="none" cap="none" strike="noStrike">
                <a:solidFill>
                  <a:srgbClr val="FFFF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114" name="Shape 114"/>
        <p:cNvGrpSpPr/>
        <p:nvPr/>
      </p:nvGrpSpPr>
      <p:grpSpPr>
        <a:xfrm>
          <a:off x="0" y="0"/>
          <a:ext cx="0" cy="0"/>
          <a:chOff x="0" y="0"/>
          <a:chExt cx="0" cy="0"/>
        </a:xfrm>
      </p:grpSpPr>
      <p:pic>
        <p:nvPicPr>
          <p:cNvPr id="115" name="Google Shape;115;p4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16" name="Google Shape;116;p43"/>
          <p:cNvSpPr txBox="1"/>
          <p:nvPr/>
        </p:nvSpPr>
        <p:spPr>
          <a:xfrm>
            <a:off x="371475" y="1449388"/>
            <a:ext cx="11382143" cy="4140200"/>
          </a:xfrm>
          <a:prstGeom prst="rect">
            <a:avLst/>
          </a:prstGeom>
          <a:noFill/>
          <a:ln>
            <a:noFill/>
          </a:ln>
        </p:spPr>
        <p:txBody>
          <a:bodyPr anchorCtr="0" anchor="ctr" bIns="0" lIns="0" spcFirstLastPara="1" rIns="0" wrap="square" tIns="0">
            <a:noAutofit/>
          </a:bodyPr>
          <a:lstStyle/>
          <a:p>
            <a:pPr indent="0" lvl="0" marL="12700" marR="0" rtl="0" algn="l">
              <a:lnSpc>
                <a:spcPct val="167500"/>
              </a:lnSpc>
              <a:spcBef>
                <a:spcPts val="0"/>
              </a:spcBef>
              <a:spcAft>
                <a:spcPts val="0"/>
              </a:spcAft>
              <a:buClr>
                <a:schemeClr val="lt1"/>
              </a:buClr>
              <a:buSzPts val="6000"/>
              <a:buFont typeface="Calibri"/>
              <a:buNone/>
            </a:pPr>
            <a:r>
              <a:rPr b="0" i="0" lang="en-GB" sz="6000" u="none" cap="none" strike="noStrike">
                <a:solidFill>
                  <a:schemeClr val="lt1"/>
                </a:solidFill>
                <a:latin typeface="Calibri"/>
                <a:ea typeface="Calibri"/>
                <a:cs typeface="Calibri"/>
                <a:sym typeface="Calibri"/>
              </a:rPr>
              <a:t>Edit</a:t>
            </a:r>
            <a:endParaRPr b="0" i="0" sz="6000" u="none" cap="none" strike="noStrike">
              <a:solidFill>
                <a:schemeClr val="lt1"/>
              </a:solidFill>
              <a:latin typeface="Calibri"/>
              <a:ea typeface="Calibri"/>
              <a:cs typeface="Calibri"/>
              <a:sym typeface="Calibri"/>
            </a:endParaRPr>
          </a:p>
        </p:txBody>
      </p:sp>
      <p:pic>
        <p:nvPicPr>
          <p:cNvPr id="117" name="Google Shape;117;p43"/>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118" name="Google Shape;118;p43"/>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119" name="Google Shape;119;p43"/>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120" name="Google Shape;120;p43"/>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Section Header">
  <p:cSld name="11_Section Header">
    <p:spTree>
      <p:nvGrpSpPr>
        <p:cNvPr id="122" name="Shape 122"/>
        <p:cNvGrpSpPr/>
        <p:nvPr/>
      </p:nvGrpSpPr>
      <p:grpSpPr>
        <a:xfrm>
          <a:off x="0" y="0"/>
          <a:ext cx="0" cy="0"/>
          <a:chOff x="0" y="0"/>
          <a:chExt cx="0" cy="0"/>
        </a:xfrm>
      </p:grpSpPr>
      <p:pic>
        <p:nvPicPr>
          <p:cNvPr id="123" name="Google Shape;123;p48"/>
          <p:cNvPicPr preferRelativeResize="0"/>
          <p:nvPr/>
        </p:nvPicPr>
        <p:blipFill rotWithShape="1">
          <a:blip r:embed="rId2">
            <a:alphaModFix/>
          </a:blip>
          <a:srcRect b="0" l="0" r="0" t="0"/>
          <a:stretch/>
        </p:blipFill>
        <p:spPr>
          <a:xfrm>
            <a:off x="-2015" y="0"/>
            <a:ext cx="12192000" cy="6858000"/>
          </a:xfrm>
          <a:prstGeom prst="rect">
            <a:avLst/>
          </a:prstGeom>
          <a:noFill/>
          <a:ln>
            <a:noFill/>
          </a:ln>
        </p:spPr>
      </p:pic>
      <p:pic>
        <p:nvPicPr>
          <p:cNvPr id="124" name="Google Shape;124;p48"/>
          <p:cNvPicPr preferRelativeResize="0"/>
          <p:nvPr/>
        </p:nvPicPr>
        <p:blipFill rotWithShape="1">
          <a:blip r:embed="rId3">
            <a:alphaModFix/>
          </a:blip>
          <a:srcRect b="0" l="0" r="0" t="0"/>
          <a:stretch/>
        </p:blipFill>
        <p:spPr>
          <a:xfrm>
            <a:off x="371475" y="5984875"/>
            <a:ext cx="1667380" cy="482832"/>
          </a:xfrm>
          <a:prstGeom prst="rect">
            <a:avLst/>
          </a:prstGeom>
          <a:noFill/>
          <a:ln>
            <a:noFill/>
          </a:ln>
        </p:spPr>
      </p:pic>
      <p:pic>
        <p:nvPicPr>
          <p:cNvPr id="125" name="Google Shape;125;p48"/>
          <p:cNvPicPr preferRelativeResize="0"/>
          <p:nvPr/>
        </p:nvPicPr>
        <p:blipFill rotWithShape="1">
          <a:blip r:embed="rId4">
            <a:alphaModFix/>
          </a:blip>
          <a:srcRect b="0" l="0" r="0" t="0"/>
          <a:stretch/>
        </p:blipFill>
        <p:spPr>
          <a:xfrm>
            <a:off x="-2014" y="0"/>
            <a:ext cx="1248937" cy="1198219"/>
          </a:xfrm>
          <a:prstGeom prst="rect">
            <a:avLst/>
          </a:prstGeom>
          <a:noFill/>
          <a:ln>
            <a:noFill/>
          </a:ln>
        </p:spPr>
      </p:pic>
      <p:pic>
        <p:nvPicPr>
          <p:cNvPr id="126" name="Google Shape;126;p48"/>
          <p:cNvPicPr preferRelativeResize="0"/>
          <p:nvPr/>
        </p:nvPicPr>
        <p:blipFill rotWithShape="1">
          <a:blip r:embed="rId5">
            <a:alphaModFix/>
          </a:blip>
          <a:srcRect b="0" l="0" r="0" t="0"/>
          <a:stretch/>
        </p:blipFill>
        <p:spPr>
          <a:xfrm>
            <a:off x="8083550" y="0"/>
            <a:ext cx="4108450" cy="6858000"/>
          </a:xfrm>
          <a:prstGeom prst="rect">
            <a:avLst/>
          </a:prstGeom>
          <a:noFill/>
          <a:ln>
            <a:noFill/>
          </a:ln>
        </p:spPr>
      </p:pic>
      <p:sp>
        <p:nvSpPr>
          <p:cNvPr id="127" name="Google Shape;127;p48"/>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28" name="Google Shape;128;p48"/>
          <p:cNvSpPr txBox="1"/>
          <p:nvPr>
            <p:ph type="title"/>
          </p:nvPr>
        </p:nvSpPr>
        <p:spPr>
          <a:xfrm>
            <a:off x="315720" y="1449388"/>
            <a:ext cx="7767829"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rgbClr val="FFFF00"/>
              </a:buClr>
              <a:buSzPts val="4000"/>
              <a:buFont typeface="Calibri"/>
              <a:buNone/>
              <a:defRPr b="0" i="0" sz="4000" u="none" cap="none" strike="noStrike">
                <a:solidFill>
                  <a:srgbClr val="FFFF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129" name="Shape 129"/>
        <p:cNvGrpSpPr/>
        <p:nvPr/>
      </p:nvGrpSpPr>
      <p:grpSpPr>
        <a:xfrm>
          <a:off x="0" y="0"/>
          <a:ext cx="0" cy="0"/>
          <a:chOff x="0" y="0"/>
          <a:chExt cx="0" cy="0"/>
        </a:xfrm>
      </p:grpSpPr>
      <p:pic>
        <p:nvPicPr>
          <p:cNvPr id="130" name="Google Shape;130;p49"/>
          <p:cNvPicPr preferRelativeResize="0"/>
          <p:nvPr/>
        </p:nvPicPr>
        <p:blipFill rotWithShape="1">
          <a:blip r:embed="rId2">
            <a:alphaModFix/>
          </a:blip>
          <a:srcRect b="0" l="0" r="0" t="0"/>
          <a:stretch/>
        </p:blipFill>
        <p:spPr>
          <a:xfrm flipH="1">
            <a:off x="0" y="0"/>
            <a:ext cx="12192000" cy="6858000"/>
          </a:xfrm>
          <a:prstGeom prst="rect">
            <a:avLst/>
          </a:prstGeom>
          <a:noFill/>
          <a:ln>
            <a:noFill/>
          </a:ln>
        </p:spPr>
      </p:pic>
      <p:pic>
        <p:nvPicPr>
          <p:cNvPr id="131" name="Google Shape;131;p49"/>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132" name="Google Shape;132;p49"/>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133" name="Google Shape;133;p49"/>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134" name="Google Shape;134;p49"/>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35" name="Google Shape;135;p49"/>
          <p:cNvSpPr txBox="1"/>
          <p:nvPr>
            <p:ph idx="3" type="body"/>
          </p:nvPr>
        </p:nvSpPr>
        <p:spPr>
          <a:xfrm>
            <a:off x="360887" y="1449387"/>
            <a:ext cx="9697512" cy="4171724"/>
          </a:xfrm>
          <a:prstGeom prst="rect">
            <a:avLst/>
          </a:prstGeom>
          <a:noFill/>
          <a:ln>
            <a:noFill/>
          </a:ln>
        </p:spPr>
        <p:txBody>
          <a:bodyPr anchorCtr="0" anchor="ctr" bIns="0" lIns="0" spcFirstLastPara="1" rIns="0" wrap="square" tIns="0">
            <a:noAutofit/>
          </a:bodyPr>
          <a:lstStyle>
            <a:lvl1pPr indent="-342900" lvl="0" marL="457200" marR="0" rtl="0" algn="l">
              <a:lnSpc>
                <a:spcPct val="90000"/>
              </a:lnSpc>
              <a:spcBef>
                <a:spcPts val="10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1pPr>
            <a:lvl2pPr indent="-342900" lvl="1" marL="9144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2pPr>
            <a:lvl3pPr indent="-342900" lvl="2" marL="13716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3pPr>
            <a:lvl4pPr indent="-342900" lvl="3" marL="18288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4pPr>
            <a:lvl5pPr indent="-342900" lvl="4" marL="22860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136" name="Shape 136"/>
        <p:cNvGrpSpPr/>
        <p:nvPr/>
      </p:nvGrpSpPr>
      <p:grpSpPr>
        <a:xfrm>
          <a:off x="0" y="0"/>
          <a:ext cx="0" cy="0"/>
          <a:chOff x="0" y="0"/>
          <a:chExt cx="0" cy="0"/>
        </a:xfrm>
      </p:grpSpPr>
      <p:pic>
        <p:nvPicPr>
          <p:cNvPr descr="A picture containing person, spectacles, close, sunglasses&#10;&#10;Description automatically generated" id="137" name="Google Shape;137;p50"/>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38" name="Google Shape;138;p50"/>
          <p:cNvPicPr preferRelativeResize="0"/>
          <p:nvPr/>
        </p:nvPicPr>
        <p:blipFill rotWithShape="1">
          <a:blip r:embed="rId3">
            <a:alphaModFix amt="70000"/>
          </a:blip>
          <a:srcRect b="0" l="0" r="0" t="0"/>
          <a:stretch/>
        </p:blipFill>
        <p:spPr>
          <a:xfrm>
            <a:off x="0" y="0"/>
            <a:ext cx="12192000" cy="6858000"/>
          </a:xfrm>
          <a:prstGeom prst="rect">
            <a:avLst/>
          </a:prstGeom>
          <a:noFill/>
          <a:ln>
            <a:noFill/>
          </a:ln>
        </p:spPr>
      </p:pic>
      <p:sp>
        <p:nvSpPr>
          <p:cNvPr id="139" name="Google Shape;139;p50"/>
          <p:cNvSpPr txBox="1"/>
          <p:nvPr>
            <p:ph type="title"/>
          </p:nvPr>
        </p:nvSpPr>
        <p:spPr>
          <a:xfrm>
            <a:off x="315719" y="1449388"/>
            <a:ext cx="11437899" cy="1683557"/>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1"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0" name="Google Shape;140;p50"/>
          <p:cNvSpPr txBox="1"/>
          <p:nvPr>
            <p:ph idx="1" type="body"/>
          </p:nvPr>
        </p:nvSpPr>
        <p:spPr>
          <a:xfrm>
            <a:off x="304568" y="3132946"/>
            <a:ext cx="11437899" cy="131913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rgbClr val="FFFF00"/>
              </a:buClr>
              <a:buSzPts val="9600"/>
              <a:buFont typeface="Arial"/>
              <a:buNone/>
              <a:defRPr b="1" i="0" sz="9600" u="none" cap="none" strike="noStrike">
                <a:solidFill>
                  <a:srgbClr val="FFFF00"/>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41" name="Google Shape;141;p50"/>
          <p:cNvSpPr txBox="1"/>
          <p:nvPr>
            <p:ph idx="2" type="body"/>
          </p:nvPr>
        </p:nvSpPr>
        <p:spPr>
          <a:xfrm>
            <a:off x="349172" y="4497051"/>
            <a:ext cx="11504806" cy="131913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lt1"/>
              </a:buClr>
              <a:buSzPts val="2400"/>
              <a:buFont typeface="Arial"/>
              <a:buNone/>
              <a:defRPr b="1"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142" name="Google Shape;142;p50"/>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143" name="Google Shape;143;p50"/>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sp>
        <p:nvSpPr>
          <p:cNvPr id="144" name="Google Shape;144;p50"/>
          <p:cNvSpPr txBox="1"/>
          <p:nvPr>
            <p:ph idx="3"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p:cSld name="2_Section Header">
    <p:spTree>
      <p:nvGrpSpPr>
        <p:cNvPr id="145" name="Shape 145"/>
        <p:cNvGrpSpPr/>
        <p:nvPr/>
      </p:nvGrpSpPr>
      <p:grpSpPr>
        <a:xfrm>
          <a:off x="0" y="0"/>
          <a:ext cx="0" cy="0"/>
          <a:chOff x="0" y="0"/>
          <a:chExt cx="0" cy="0"/>
        </a:xfrm>
      </p:grpSpPr>
      <p:pic>
        <p:nvPicPr>
          <p:cNvPr id="146" name="Google Shape;146;p51"/>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47" name="Google Shape;147;p51"/>
          <p:cNvPicPr preferRelativeResize="0"/>
          <p:nvPr/>
        </p:nvPicPr>
        <p:blipFill rotWithShape="1">
          <a:blip r:embed="rId3">
            <a:alphaModFix amt="70000"/>
          </a:blip>
          <a:srcRect b="0" l="0" r="0" t="0"/>
          <a:stretch/>
        </p:blipFill>
        <p:spPr>
          <a:xfrm>
            <a:off x="0" y="0"/>
            <a:ext cx="12192000" cy="6858000"/>
          </a:xfrm>
          <a:prstGeom prst="rect">
            <a:avLst/>
          </a:prstGeom>
          <a:noFill/>
          <a:ln>
            <a:noFill/>
          </a:ln>
        </p:spPr>
      </p:pic>
      <p:sp>
        <p:nvSpPr>
          <p:cNvPr id="148" name="Google Shape;148;p51"/>
          <p:cNvSpPr txBox="1"/>
          <p:nvPr>
            <p:ph type="title"/>
          </p:nvPr>
        </p:nvSpPr>
        <p:spPr>
          <a:xfrm>
            <a:off x="315719" y="1449388"/>
            <a:ext cx="11437899" cy="1683557"/>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0"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9" name="Google Shape;149;p51"/>
          <p:cNvSpPr txBox="1"/>
          <p:nvPr>
            <p:ph idx="1" type="body"/>
          </p:nvPr>
        </p:nvSpPr>
        <p:spPr>
          <a:xfrm>
            <a:off x="304568" y="3132946"/>
            <a:ext cx="11437899" cy="131913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rgbClr val="FFFF00"/>
              </a:buClr>
              <a:buSzPts val="6000"/>
              <a:buFont typeface="Arial"/>
              <a:buNone/>
              <a:defRPr b="1" i="0" sz="6000" u="none" cap="none" strike="noStrike">
                <a:solidFill>
                  <a:srgbClr val="FFFF00"/>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150" name="Google Shape;150;p51"/>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151" name="Google Shape;151;p51"/>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pic>
        <p:nvPicPr>
          <p:cNvPr id="152" name="Google Shape;152;p51"/>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153" name="Google Shape;153;p51"/>
          <p:cNvSpPr txBox="1"/>
          <p:nvPr>
            <p:ph idx="2"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p:cSld name="2_Section Header">
    <p:spTree>
      <p:nvGrpSpPr>
        <p:cNvPr id="15" name="Shape 15"/>
        <p:cNvGrpSpPr/>
        <p:nvPr/>
      </p:nvGrpSpPr>
      <p:grpSpPr>
        <a:xfrm>
          <a:off x="0" y="0"/>
          <a:ext cx="0" cy="0"/>
          <a:chOff x="0" y="0"/>
          <a:chExt cx="0" cy="0"/>
        </a:xfrm>
      </p:grpSpPr>
      <p:pic>
        <p:nvPicPr>
          <p:cNvPr id="16" name="Google Shape;16;p29"/>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7" name="Google Shape;17;p29"/>
          <p:cNvPicPr preferRelativeResize="0"/>
          <p:nvPr/>
        </p:nvPicPr>
        <p:blipFill rotWithShape="1">
          <a:blip r:embed="rId3">
            <a:alphaModFix amt="70000"/>
          </a:blip>
          <a:srcRect b="0" l="0" r="0" t="0"/>
          <a:stretch/>
        </p:blipFill>
        <p:spPr>
          <a:xfrm>
            <a:off x="0" y="0"/>
            <a:ext cx="12192000" cy="6858000"/>
          </a:xfrm>
          <a:prstGeom prst="rect">
            <a:avLst/>
          </a:prstGeom>
          <a:noFill/>
          <a:ln>
            <a:noFill/>
          </a:ln>
        </p:spPr>
      </p:pic>
      <p:sp>
        <p:nvSpPr>
          <p:cNvPr id="18" name="Google Shape;18;p29"/>
          <p:cNvSpPr txBox="1"/>
          <p:nvPr>
            <p:ph type="title"/>
          </p:nvPr>
        </p:nvSpPr>
        <p:spPr>
          <a:xfrm>
            <a:off x="315719" y="1449388"/>
            <a:ext cx="11437899" cy="1683557"/>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0"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9" name="Google Shape;19;p29"/>
          <p:cNvSpPr txBox="1"/>
          <p:nvPr>
            <p:ph idx="1" type="body"/>
          </p:nvPr>
        </p:nvSpPr>
        <p:spPr>
          <a:xfrm>
            <a:off x="304568" y="3132946"/>
            <a:ext cx="11437899" cy="131913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rgbClr val="FFFF00"/>
              </a:buClr>
              <a:buSzPts val="6000"/>
              <a:buFont typeface="Arial"/>
              <a:buNone/>
              <a:defRPr b="1" i="0" sz="6000" u="none" cap="none" strike="noStrike">
                <a:solidFill>
                  <a:srgbClr val="FFFF00"/>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20" name="Google Shape;20;p29"/>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21" name="Google Shape;21;p29"/>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pic>
        <p:nvPicPr>
          <p:cNvPr id="22" name="Google Shape;22;p29"/>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23" name="Google Shape;23;p29"/>
          <p:cNvSpPr txBox="1"/>
          <p:nvPr>
            <p:ph idx="2"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p:cSld name="3_Section Header">
    <p:spTree>
      <p:nvGrpSpPr>
        <p:cNvPr id="154" name="Shape 154"/>
        <p:cNvGrpSpPr/>
        <p:nvPr/>
      </p:nvGrpSpPr>
      <p:grpSpPr>
        <a:xfrm>
          <a:off x="0" y="0"/>
          <a:ext cx="0" cy="0"/>
          <a:chOff x="0" y="0"/>
          <a:chExt cx="0" cy="0"/>
        </a:xfrm>
      </p:grpSpPr>
      <p:pic>
        <p:nvPicPr>
          <p:cNvPr id="155" name="Google Shape;155;p52"/>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56" name="Google Shape;156;p52"/>
          <p:cNvPicPr preferRelativeResize="0"/>
          <p:nvPr/>
        </p:nvPicPr>
        <p:blipFill rotWithShape="1">
          <a:blip r:embed="rId3">
            <a:alphaModFix amt="70000"/>
          </a:blip>
          <a:srcRect b="0" l="0" r="0" t="0"/>
          <a:stretch/>
        </p:blipFill>
        <p:spPr>
          <a:xfrm>
            <a:off x="0" y="-1244"/>
            <a:ext cx="12192000" cy="6858000"/>
          </a:xfrm>
          <a:prstGeom prst="rect">
            <a:avLst/>
          </a:prstGeom>
          <a:noFill/>
          <a:ln>
            <a:noFill/>
          </a:ln>
        </p:spPr>
      </p:pic>
      <p:sp>
        <p:nvSpPr>
          <p:cNvPr id="157" name="Google Shape;157;p52"/>
          <p:cNvSpPr txBox="1"/>
          <p:nvPr>
            <p:ph type="title"/>
          </p:nvPr>
        </p:nvSpPr>
        <p:spPr>
          <a:xfrm>
            <a:off x="371475" y="1449388"/>
            <a:ext cx="11382143"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0"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58" name="Google Shape;158;p52"/>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159" name="Google Shape;159;p52"/>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pic>
        <p:nvPicPr>
          <p:cNvPr id="160" name="Google Shape;160;p52"/>
          <p:cNvPicPr preferRelativeResize="0"/>
          <p:nvPr/>
        </p:nvPicPr>
        <p:blipFill rotWithShape="1">
          <a:blip r:embed="rId6">
            <a:alphaModFix/>
          </a:blip>
          <a:srcRect b="0" l="0" r="0" t="0"/>
          <a:stretch/>
        </p:blipFill>
        <p:spPr>
          <a:xfrm>
            <a:off x="8091452" y="0"/>
            <a:ext cx="4104649" cy="6858000"/>
          </a:xfrm>
          <a:prstGeom prst="rect">
            <a:avLst/>
          </a:prstGeom>
          <a:noFill/>
          <a:ln>
            <a:noFill/>
          </a:ln>
        </p:spPr>
      </p:pic>
      <p:sp>
        <p:nvSpPr>
          <p:cNvPr id="161" name="Google Shape;161;p52"/>
          <p:cNvSpPr txBox="1"/>
          <p:nvPr>
            <p:ph idx="1"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000"/>
              <a:buFont typeface="Arial"/>
              <a:buNone/>
              <a:defRPr b="0" i="0" sz="10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62" name="Google Shape;162;p52"/>
          <p:cNvSpPr txBox="1"/>
          <p:nvPr>
            <p:ph idx="2"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ection Header">
  <p:cSld name="4_Section Header">
    <p:spTree>
      <p:nvGrpSpPr>
        <p:cNvPr id="163" name="Shape 163"/>
        <p:cNvGrpSpPr/>
        <p:nvPr/>
      </p:nvGrpSpPr>
      <p:grpSpPr>
        <a:xfrm>
          <a:off x="0" y="0"/>
          <a:ext cx="0" cy="0"/>
          <a:chOff x="0" y="0"/>
          <a:chExt cx="0" cy="0"/>
        </a:xfrm>
      </p:grpSpPr>
      <p:pic>
        <p:nvPicPr>
          <p:cNvPr id="164" name="Google Shape;164;p53"/>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65" name="Google Shape;165;p53"/>
          <p:cNvPicPr preferRelativeResize="0"/>
          <p:nvPr/>
        </p:nvPicPr>
        <p:blipFill rotWithShape="1">
          <a:blip r:embed="rId3">
            <a:alphaModFix amt="70000"/>
          </a:blip>
          <a:srcRect b="0" l="0" r="0" t="0"/>
          <a:stretch/>
        </p:blipFill>
        <p:spPr>
          <a:xfrm>
            <a:off x="0" y="-1244"/>
            <a:ext cx="12192000" cy="6858000"/>
          </a:xfrm>
          <a:prstGeom prst="rect">
            <a:avLst/>
          </a:prstGeom>
          <a:noFill/>
          <a:ln>
            <a:noFill/>
          </a:ln>
        </p:spPr>
      </p:pic>
      <p:sp>
        <p:nvSpPr>
          <p:cNvPr id="166" name="Google Shape;166;p53"/>
          <p:cNvSpPr txBox="1"/>
          <p:nvPr>
            <p:ph type="title"/>
          </p:nvPr>
        </p:nvSpPr>
        <p:spPr>
          <a:xfrm>
            <a:off x="371475" y="1449388"/>
            <a:ext cx="11382143"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0"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67" name="Google Shape;167;p53"/>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168" name="Google Shape;168;p53"/>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pic>
        <p:nvPicPr>
          <p:cNvPr id="169" name="Google Shape;169;p53"/>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170" name="Google Shape;170;p53"/>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71" name="Google Shape;171;p53"/>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000"/>
              <a:buFont typeface="Arial"/>
              <a:buNone/>
              <a:defRPr b="0" i="0" sz="10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Section Header">
  <p:cSld name="5_Section Header">
    <p:spTree>
      <p:nvGrpSpPr>
        <p:cNvPr id="172" name="Shape 172"/>
        <p:cNvGrpSpPr/>
        <p:nvPr/>
      </p:nvGrpSpPr>
      <p:grpSpPr>
        <a:xfrm>
          <a:off x="0" y="0"/>
          <a:ext cx="0" cy="0"/>
          <a:chOff x="0" y="0"/>
          <a:chExt cx="0" cy="0"/>
        </a:xfrm>
      </p:grpSpPr>
      <p:pic>
        <p:nvPicPr>
          <p:cNvPr id="173" name="Google Shape;173;p54"/>
          <p:cNvPicPr preferRelativeResize="0"/>
          <p:nvPr/>
        </p:nvPicPr>
        <p:blipFill rotWithShape="1">
          <a:blip r:embed="rId2">
            <a:alphaModFix/>
          </a:blip>
          <a:srcRect b="0" l="0" r="0" t="0"/>
          <a:stretch/>
        </p:blipFill>
        <p:spPr>
          <a:xfrm>
            <a:off x="-2015" y="0"/>
            <a:ext cx="9929785" cy="6865665"/>
          </a:xfrm>
          <a:prstGeom prst="rect">
            <a:avLst/>
          </a:prstGeom>
          <a:noFill/>
          <a:ln>
            <a:noFill/>
          </a:ln>
        </p:spPr>
      </p:pic>
      <p:pic>
        <p:nvPicPr>
          <p:cNvPr id="174" name="Google Shape;174;p54"/>
          <p:cNvPicPr preferRelativeResize="0"/>
          <p:nvPr/>
        </p:nvPicPr>
        <p:blipFill rotWithShape="1">
          <a:blip r:embed="rId3">
            <a:alphaModFix/>
          </a:blip>
          <a:srcRect b="0" l="0" r="0" t="0"/>
          <a:stretch/>
        </p:blipFill>
        <p:spPr>
          <a:xfrm>
            <a:off x="371475" y="5984875"/>
            <a:ext cx="1667380" cy="482832"/>
          </a:xfrm>
          <a:prstGeom prst="rect">
            <a:avLst/>
          </a:prstGeom>
          <a:noFill/>
          <a:ln>
            <a:noFill/>
          </a:ln>
        </p:spPr>
      </p:pic>
      <p:pic>
        <p:nvPicPr>
          <p:cNvPr id="175" name="Google Shape;175;p54"/>
          <p:cNvPicPr preferRelativeResize="0"/>
          <p:nvPr/>
        </p:nvPicPr>
        <p:blipFill rotWithShape="1">
          <a:blip r:embed="rId4">
            <a:alphaModFix/>
          </a:blip>
          <a:srcRect b="0" l="0" r="0" t="0"/>
          <a:stretch/>
        </p:blipFill>
        <p:spPr>
          <a:xfrm>
            <a:off x="-2014" y="0"/>
            <a:ext cx="1248937" cy="1198219"/>
          </a:xfrm>
          <a:prstGeom prst="rect">
            <a:avLst/>
          </a:prstGeom>
          <a:noFill/>
          <a:ln>
            <a:noFill/>
          </a:ln>
        </p:spPr>
      </p:pic>
      <p:pic>
        <p:nvPicPr>
          <p:cNvPr id="176" name="Google Shape;176;p54"/>
          <p:cNvPicPr preferRelativeResize="0"/>
          <p:nvPr/>
        </p:nvPicPr>
        <p:blipFill rotWithShape="1">
          <a:blip r:embed="rId5">
            <a:alphaModFix/>
          </a:blip>
          <a:srcRect b="0" l="0" r="0" t="0"/>
          <a:stretch/>
        </p:blipFill>
        <p:spPr>
          <a:xfrm>
            <a:off x="8083550" y="0"/>
            <a:ext cx="4108450" cy="6858000"/>
          </a:xfrm>
          <a:prstGeom prst="rect">
            <a:avLst/>
          </a:prstGeom>
          <a:noFill/>
          <a:ln>
            <a:noFill/>
          </a:ln>
        </p:spPr>
      </p:pic>
      <p:sp>
        <p:nvSpPr>
          <p:cNvPr id="177" name="Google Shape;177;p54"/>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78" name="Google Shape;178;p54"/>
          <p:cNvSpPr txBox="1"/>
          <p:nvPr>
            <p:ph type="title"/>
          </p:nvPr>
        </p:nvSpPr>
        <p:spPr>
          <a:xfrm>
            <a:off x="315720" y="1449388"/>
            <a:ext cx="7767829"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79" name="Shape 179"/>
        <p:cNvGrpSpPr/>
        <p:nvPr/>
      </p:nvGrpSpPr>
      <p:grpSpPr>
        <a:xfrm>
          <a:off x="0" y="0"/>
          <a:ext cx="0" cy="0"/>
          <a:chOff x="0" y="0"/>
          <a:chExt cx="0" cy="0"/>
        </a:xfrm>
      </p:grpSpPr>
      <p:pic>
        <p:nvPicPr>
          <p:cNvPr id="180" name="Google Shape;180;p55"/>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81" name="Google Shape;181;p55"/>
          <p:cNvSpPr txBox="1"/>
          <p:nvPr/>
        </p:nvSpPr>
        <p:spPr>
          <a:xfrm>
            <a:off x="371475" y="1449388"/>
            <a:ext cx="11382143" cy="4140200"/>
          </a:xfrm>
          <a:prstGeom prst="rect">
            <a:avLst/>
          </a:prstGeom>
          <a:noFill/>
          <a:ln>
            <a:noFill/>
          </a:ln>
        </p:spPr>
        <p:txBody>
          <a:bodyPr anchorCtr="0" anchor="ctr" bIns="0" lIns="0" spcFirstLastPara="1" rIns="0" wrap="square" tIns="0">
            <a:noAutofit/>
          </a:bodyPr>
          <a:lstStyle/>
          <a:p>
            <a:pPr indent="0" lvl="0" marL="12700" marR="0" rtl="0" algn="l">
              <a:lnSpc>
                <a:spcPct val="167500"/>
              </a:lnSpc>
              <a:spcBef>
                <a:spcPts val="0"/>
              </a:spcBef>
              <a:spcAft>
                <a:spcPts val="0"/>
              </a:spcAft>
              <a:buClr>
                <a:schemeClr val="lt1"/>
              </a:buClr>
              <a:buSzPts val="6000"/>
              <a:buFont typeface="Calibri"/>
              <a:buNone/>
            </a:pPr>
            <a:r>
              <a:rPr b="0" i="0" lang="en-GB" sz="6000" u="none" cap="none" strike="noStrike">
                <a:solidFill>
                  <a:schemeClr val="lt1"/>
                </a:solidFill>
                <a:latin typeface="Calibri"/>
                <a:ea typeface="Calibri"/>
                <a:cs typeface="Calibri"/>
                <a:sym typeface="Calibri"/>
              </a:rPr>
              <a:t>Edit</a:t>
            </a:r>
            <a:endParaRPr b="0" i="0" sz="6000" u="none" cap="none" strike="noStrike">
              <a:solidFill>
                <a:schemeClr val="lt1"/>
              </a:solidFill>
              <a:latin typeface="Calibri"/>
              <a:ea typeface="Calibri"/>
              <a:cs typeface="Calibri"/>
              <a:sym typeface="Calibri"/>
            </a:endParaRPr>
          </a:p>
        </p:txBody>
      </p:sp>
      <p:pic>
        <p:nvPicPr>
          <p:cNvPr id="182" name="Google Shape;182;p55"/>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183" name="Google Shape;183;p55"/>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184" name="Google Shape;184;p55"/>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185" name="Google Shape;185;p55"/>
          <p:cNvSpPr txBox="1"/>
          <p:nvPr>
            <p:ph type="title"/>
          </p:nvPr>
        </p:nvSpPr>
        <p:spPr>
          <a:xfrm>
            <a:off x="371474" y="1449389"/>
            <a:ext cx="9656947"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rgbClr val="13155D"/>
              </a:buClr>
              <a:buSzPts val="3600"/>
              <a:buFont typeface="Calibri"/>
              <a:buNone/>
              <a:defRPr b="0" i="0" sz="3600" u="none" cap="none" strike="noStrike">
                <a:solidFill>
                  <a:srgbClr val="13155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86" name="Google Shape;186;p55"/>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Section Header">
  <p:cSld name="6_Section Header">
    <p:spTree>
      <p:nvGrpSpPr>
        <p:cNvPr id="187" name="Shape 187"/>
        <p:cNvGrpSpPr/>
        <p:nvPr/>
      </p:nvGrpSpPr>
      <p:grpSpPr>
        <a:xfrm>
          <a:off x="0" y="0"/>
          <a:ext cx="0" cy="0"/>
          <a:chOff x="0" y="0"/>
          <a:chExt cx="0" cy="0"/>
        </a:xfrm>
      </p:grpSpPr>
      <p:pic>
        <p:nvPicPr>
          <p:cNvPr id="188" name="Google Shape;188;p56"/>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89" name="Google Shape;189;p56"/>
          <p:cNvPicPr preferRelativeResize="0"/>
          <p:nvPr/>
        </p:nvPicPr>
        <p:blipFill rotWithShape="1">
          <a:blip r:embed="rId3">
            <a:alphaModFix amt="70000"/>
          </a:blip>
          <a:srcRect b="0" l="0" r="0" t="0"/>
          <a:stretch/>
        </p:blipFill>
        <p:spPr>
          <a:xfrm>
            <a:off x="0" y="-1244"/>
            <a:ext cx="12192000" cy="6858000"/>
          </a:xfrm>
          <a:prstGeom prst="rect">
            <a:avLst/>
          </a:prstGeom>
          <a:noFill/>
          <a:ln>
            <a:noFill/>
          </a:ln>
        </p:spPr>
      </p:pic>
      <p:pic>
        <p:nvPicPr>
          <p:cNvPr id="190" name="Google Shape;190;p56"/>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191" name="Google Shape;191;p56"/>
          <p:cNvPicPr preferRelativeResize="0"/>
          <p:nvPr/>
        </p:nvPicPr>
        <p:blipFill rotWithShape="1">
          <a:blip r:embed="rId5">
            <a:alphaModFix/>
          </a:blip>
          <a:srcRect b="0" l="0" r="0" t="0"/>
          <a:stretch/>
        </p:blipFill>
        <p:spPr>
          <a:xfrm>
            <a:off x="-1" y="-1244"/>
            <a:ext cx="1248937" cy="1198219"/>
          </a:xfrm>
          <a:prstGeom prst="rect">
            <a:avLst/>
          </a:prstGeom>
          <a:noFill/>
          <a:ln>
            <a:noFill/>
          </a:ln>
        </p:spPr>
      </p:pic>
      <p:sp>
        <p:nvSpPr>
          <p:cNvPr id="192" name="Google Shape;192;p56"/>
          <p:cNvSpPr txBox="1"/>
          <p:nvPr>
            <p:ph type="title"/>
          </p:nvPr>
        </p:nvSpPr>
        <p:spPr>
          <a:xfrm>
            <a:off x="315720" y="1449388"/>
            <a:ext cx="9441230"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93" name="Google Shape;193;p56"/>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194" name="Google Shape;194;p56"/>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Section Header">
  <p:cSld name="8_Section Header">
    <p:spTree>
      <p:nvGrpSpPr>
        <p:cNvPr id="195" name="Shape 195"/>
        <p:cNvGrpSpPr/>
        <p:nvPr/>
      </p:nvGrpSpPr>
      <p:grpSpPr>
        <a:xfrm>
          <a:off x="0" y="0"/>
          <a:ext cx="0" cy="0"/>
          <a:chOff x="0" y="0"/>
          <a:chExt cx="0" cy="0"/>
        </a:xfrm>
      </p:grpSpPr>
      <p:pic>
        <p:nvPicPr>
          <p:cNvPr id="196" name="Google Shape;196;p57"/>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97" name="Google Shape;197;p57"/>
          <p:cNvPicPr preferRelativeResize="0"/>
          <p:nvPr/>
        </p:nvPicPr>
        <p:blipFill rotWithShape="1">
          <a:blip r:embed="rId3">
            <a:alphaModFix amt="70000"/>
          </a:blip>
          <a:srcRect b="0" l="0" r="0" t="0"/>
          <a:stretch/>
        </p:blipFill>
        <p:spPr>
          <a:xfrm>
            <a:off x="-2" y="-1244"/>
            <a:ext cx="12192000" cy="6858000"/>
          </a:xfrm>
          <a:prstGeom prst="rect">
            <a:avLst/>
          </a:prstGeom>
          <a:noFill/>
          <a:ln>
            <a:noFill/>
          </a:ln>
        </p:spPr>
      </p:pic>
      <p:pic>
        <p:nvPicPr>
          <p:cNvPr id="198" name="Google Shape;198;p57"/>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199" name="Google Shape;199;p57"/>
          <p:cNvPicPr preferRelativeResize="0"/>
          <p:nvPr/>
        </p:nvPicPr>
        <p:blipFill rotWithShape="1">
          <a:blip r:embed="rId5">
            <a:alphaModFix/>
          </a:blip>
          <a:srcRect b="0" l="0" r="0" t="0"/>
          <a:stretch/>
        </p:blipFill>
        <p:spPr>
          <a:xfrm>
            <a:off x="-1" y="-1244"/>
            <a:ext cx="1248937" cy="1198219"/>
          </a:xfrm>
          <a:prstGeom prst="rect">
            <a:avLst/>
          </a:prstGeom>
          <a:noFill/>
          <a:ln>
            <a:noFill/>
          </a:ln>
        </p:spPr>
      </p:pic>
      <p:sp>
        <p:nvSpPr>
          <p:cNvPr id="200" name="Google Shape;200;p57"/>
          <p:cNvSpPr txBox="1"/>
          <p:nvPr>
            <p:ph type="title"/>
          </p:nvPr>
        </p:nvSpPr>
        <p:spPr>
          <a:xfrm>
            <a:off x="315720" y="1449388"/>
            <a:ext cx="9441230"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01" name="Google Shape;201;p57"/>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202" name="Google Shape;202;p57"/>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Section Header">
  <p:cSld name="9_Section Header">
    <p:spTree>
      <p:nvGrpSpPr>
        <p:cNvPr id="203" name="Shape 203"/>
        <p:cNvGrpSpPr/>
        <p:nvPr/>
      </p:nvGrpSpPr>
      <p:grpSpPr>
        <a:xfrm>
          <a:off x="0" y="0"/>
          <a:ext cx="0" cy="0"/>
          <a:chOff x="0" y="0"/>
          <a:chExt cx="0" cy="0"/>
        </a:xfrm>
      </p:grpSpPr>
      <p:pic>
        <p:nvPicPr>
          <p:cNvPr id="204" name="Google Shape;204;p58"/>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205" name="Google Shape;205;p58"/>
          <p:cNvPicPr preferRelativeResize="0"/>
          <p:nvPr/>
        </p:nvPicPr>
        <p:blipFill rotWithShape="1">
          <a:blip r:embed="rId3">
            <a:alphaModFix amt="70000"/>
          </a:blip>
          <a:srcRect b="0" l="0" r="0" t="0"/>
          <a:stretch/>
        </p:blipFill>
        <p:spPr>
          <a:xfrm>
            <a:off x="-2" y="-1244"/>
            <a:ext cx="12192000" cy="6858000"/>
          </a:xfrm>
          <a:prstGeom prst="rect">
            <a:avLst/>
          </a:prstGeom>
          <a:noFill/>
          <a:ln>
            <a:noFill/>
          </a:ln>
        </p:spPr>
      </p:pic>
      <p:pic>
        <p:nvPicPr>
          <p:cNvPr id="206" name="Google Shape;206;p58"/>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207" name="Google Shape;207;p58"/>
          <p:cNvPicPr preferRelativeResize="0"/>
          <p:nvPr/>
        </p:nvPicPr>
        <p:blipFill rotWithShape="1">
          <a:blip r:embed="rId5">
            <a:alphaModFix/>
          </a:blip>
          <a:srcRect b="0" l="0" r="0" t="0"/>
          <a:stretch/>
        </p:blipFill>
        <p:spPr>
          <a:xfrm>
            <a:off x="-1" y="-1244"/>
            <a:ext cx="1248937" cy="1198219"/>
          </a:xfrm>
          <a:prstGeom prst="rect">
            <a:avLst/>
          </a:prstGeom>
          <a:noFill/>
          <a:ln>
            <a:noFill/>
          </a:ln>
        </p:spPr>
      </p:pic>
      <p:sp>
        <p:nvSpPr>
          <p:cNvPr id="208" name="Google Shape;208;p58"/>
          <p:cNvSpPr txBox="1"/>
          <p:nvPr>
            <p:ph type="title"/>
          </p:nvPr>
        </p:nvSpPr>
        <p:spPr>
          <a:xfrm>
            <a:off x="315720" y="1449388"/>
            <a:ext cx="9441230"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09" name="Google Shape;209;p58"/>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210" name="Google Shape;210;p58"/>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Section Header">
  <p:cSld name="12_Section Header">
    <p:spTree>
      <p:nvGrpSpPr>
        <p:cNvPr id="211" name="Shape 211"/>
        <p:cNvGrpSpPr/>
        <p:nvPr/>
      </p:nvGrpSpPr>
      <p:grpSpPr>
        <a:xfrm>
          <a:off x="0" y="0"/>
          <a:ext cx="0" cy="0"/>
          <a:chOff x="0" y="0"/>
          <a:chExt cx="0" cy="0"/>
        </a:xfrm>
      </p:grpSpPr>
      <p:pic>
        <p:nvPicPr>
          <p:cNvPr id="212" name="Google Shape;212;p59"/>
          <p:cNvPicPr preferRelativeResize="0"/>
          <p:nvPr/>
        </p:nvPicPr>
        <p:blipFill rotWithShape="1">
          <a:blip r:embed="rId2">
            <a:alphaModFix/>
          </a:blip>
          <a:srcRect b="0" l="0" r="0" t="0"/>
          <a:stretch/>
        </p:blipFill>
        <p:spPr>
          <a:xfrm>
            <a:off x="-2015" y="0"/>
            <a:ext cx="9929785" cy="6865665"/>
          </a:xfrm>
          <a:prstGeom prst="rect">
            <a:avLst/>
          </a:prstGeom>
          <a:noFill/>
          <a:ln>
            <a:noFill/>
          </a:ln>
        </p:spPr>
      </p:pic>
      <p:pic>
        <p:nvPicPr>
          <p:cNvPr id="213" name="Google Shape;213;p59"/>
          <p:cNvPicPr preferRelativeResize="0"/>
          <p:nvPr/>
        </p:nvPicPr>
        <p:blipFill rotWithShape="1">
          <a:blip r:embed="rId3">
            <a:alphaModFix/>
          </a:blip>
          <a:srcRect b="0" l="0" r="0" t="0"/>
          <a:stretch/>
        </p:blipFill>
        <p:spPr>
          <a:xfrm>
            <a:off x="8058150" y="0"/>
            <a:ext cx="4133850" cy="6858000"/>
          </a:xfrm>
          <a:prstGeom prst="rect">
            <a:avLst/>
          </a:prstGeom>
          <a:noFill/>
          <a:ln>
            <a:noFill/>
          </a:ln>
        </p:spPr>
      </p:pic>
      <p:pic>
        <p:nvPicPr>
          <p:cNvPr id="214" name="Google Shape;214;p59"/>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215" name="Google Shape;215;p59"/>
          <p:cNvPicPr preferRelativeResize="0"/>
          <p:nvPr/>
        </p:nvPicPr>
        <p:blipFill rotWithShape="1">
          <a:blip r:embed="rId5">
            <a:alphaModFix/>
          </a:blip>
          <a:srcRect b="0" l="0" r="0" t="0"/>
          <a:stretch/>
        </p:blipFill>
        <p:spPr>
          <a:xfrm>
            <a:off x="-2014" y="0"/>
            <a:ext cx="1248937" cy="1198219"/>
          </a:xfrm>
          <a:prstGeom prst="rect">
            <a:avLst/>
          </a:prstGeom>
          <a:noFill/>
          <a:ln>
            <a:noFill/>
          </a:ln>
        </p:spPr>
      </p:pic>
      <p:sp>
        <p:nvSpPr>
          <p:cNvPr id="216" name="Google Shape;216;p59"/>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217" name="Google Shape;217;p59"/>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218" name="Google Shape;218;p59"/>
          <p:cNvSpPr txBox="1"/>
          <p:nvPr>
            <p:ph idx="3" type="body"/>
          </p:nvPr>
        </p:nvSpPr>
        <p:spPr>
          <a:xfrm>
            <a:off x="329359" y="1449387"/>
            <a:ext cx="7754189" cy="4171724"/>
          </a:xfrm>
          <a:prstGeom prst="rect">
            <a:avLst/>
          </a:prstGeom>
          <a:noFill/>
          <a:ln>
            <a:noFill/>
          </a:ln>
        </p:spPr>
        <p:txBody>
          <a:bodyPr anchorCtr="0" anchor="ctr" bIns="0" lIns="0" spcFirstLastPara="1" rIns="0" wrap="square" tIns="0">
            <a:noAutofit/>
          </a:bodyPr>
          <a:lstStyle>
            <a:lvl1pPr indent="-342900" lvl="0" marL="457200" marR="0" rtl="0" algn="l">
              <a:lnSpc>
                <a:spcPct val="90000"/>
              </a:lnSpc>
              <a:spcBef>
                <a:spcPts val="10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1pPr>
            <a:lvl2pPr indent="-342900" lvl="1" marL="914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2pPr>
            <a:lvl3pPr indent="-342900" lvl="2" marL="1371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Section Header">
  <p:cSld name="10_Section Header">
    <p:spTree>
      <p:nvGrpSpPr>
        <p:cNvPr id="219" name="Shape 219"/>
        <p:cNvGrpSpPr/>
        <p:nvPr/>
      </p:nvGrpSpPr>
      <p:grpSpPr>
        <a:xfrm>
          <a:off x="0" y="0"/>
          <a:ext cx="0" cy="0"/>
          <a:chOff x="0" y="0"/>
          <a:chExt cx="0" cy="0"/>
        </a:xfrm>
      </p:grpSpPr>
      <p:pic>
        <p:nvPicPr>
          <p:cNvPr id="220" name="Google Shape;220;p60"/>
          <p:cNvPicPr preferRelativeResize="0"/>
          <p:nvPr/>
        </p:nvPicPr>
        <p:blipFill rotWithShape="1">
          <a:blip r:embed="rId2">
            <a:alphaModFix/>
          </a:blip>
          <a:srcRect b="0" l="0" r="0" t="0"/>
          <a:stretch/>
        </p:blipFill>
        <p:spPr>
          <a:xfrm>
            <a:off x="-2015" y="0"/>
            <a:ext cx="12192000" cy="6858000"/>
          </a:xfrm>
          <a:prstGeom prst="rect">
            <a:avLst/>
          </a:prstGeom>
          <a:noFill/>
          <a:ln>
            <a:noFill/>
          </a:ln>
        </p:spPr>
      </p:pic>
      <p:pic>
        <p:nvPicPr>
          <p:cNvPr id="221" name="Google Shape;221;p60"/>
          <p:cNvPicPr preferRelativeResize="0"/>
          <p:nvPr/>
        </p:nvPicPr>
        <p:blipFill rotWithShape="1">
          <a:blip r:embed="rId3">
            <a:alphaModFix/>
          </a:blip>
          <a:srcRect b="0" l="0" r="0" t="0"/>
          <a:stretch/>
        </p:blipFill>
        <p:spPr>
          <a:xfrm>
            <a:off x="371475" y="5984875"/>
            <a:ext cx="1667380" cy="482832"/>
          </a:xfrm>
          <a:prstGeom prst="rect">
            <a:avLst/>
          </a:prstGeom>
          <a:noFill/>
          <a:ln>
            <a:noFill/>
          </a:ln>
        </p:spPr>
      </p:pic>
      <p:pic>
        <p:nvPicPr>
          <p:cNvPr id="222" name="Google Shape;222;p60"/>
          <p:cNvPicPr preferRelativeResize="0"/>
          <p:nvPr/>
        </p:nvPicPr>
        <p:blipFill rotWithShape="1">
          <a:blip r:embed="rId4">
            <a:alphaModFix/>
          </a:blip>
          <a:srcRect b="0" l="0" r="0" t="0"/>
          <a:stretch/>
        </p:blipFill>
        <p:spPr>
          <a:xfrm>
            <a:off x="-2014" y="0"/>
            <a:ext cx="1248937" cy="1198219"/>
          </a:xfrm>
          <a:prstGeom prst="rect">
            <a:avLst/>
          </a:prstGeom>
          <a:noFill/>
          <a:ln>
            <a:noFill/>
          </a:ln>
        </p:spPr>
      </p:pic>
      <p:pic>
        <p:nvPicPr>
          <p:cNvPr id="223" name="Google Shape;223;p60"/>
          <p:cNvPicPr preferRelativeResize="0"/>
          <p:nvPr/>
        </p:nvPicPr>
        <p:blipFill rotWithShape="1">
          <a:blip r:embed="rId5">
            <a:alphaModFix/>
          </a:blip>
          <a:srcRect b="0" l="0" r="0" t="0"/>
          <a:stretch/>
        </p:blipFill>
        <p:spPr>
          <a:xfrm>
            <a:off x="8083550" y="0"/>
            <a:ext cx="4108450" cy="6858000"/>
          </a:xfrm>
          <a:prstGeom prst="rect">
            <a:avLst/>
          </a:prstGeom>
          <a:noFill/>
          <a:ln>
            <a:noFill/>
          </a:ln>
        </p:spPr>
      </p:pic>
      <p:sp>
        <p:nvSpPr>
          <p:cNvPr id="224" name="Google Shape;224;p60"/>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225" name="Google Shape;225;p60"/>
          <p:cNvSpPr txBox="1"/>
          <p:nvPr>
            <p:ph type="title"/>
          </p:nvPr>
        </p:nvSpPr>
        <p:spPr>
          <a:xfrm>
            <a:off x="315720" y="1449388"/>
            <a:ext cx="7767829"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226" name="Shape 226"/>
        <p:cNvGrpSpPr/>
        <p:nvPr/>
      </p:nvGrpSpPr>
      <p:grpSpPr>
        <a:xfrm>
          <a:off x="0" y="0"/>
          <a:ext cx="0" cy="0"/>
          <a:chOff x="0" y="0"/>
          <a:chExt cx="0" cy="0"/>
        </a:xfrm>
      </p:grpSpPr>
      <p:pic>
        <p:nvPicPr>
          <p:cNvPr id="227" name="Google Shape;227;p6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28" name="Google Shape;228;p61"/>
          <p:cNvSpPr txBox="1"/>
          <p:nvPr/>
        </p:nvSpPr>
        <p:spPr>
          <a:xfrm>
            <a:off x="371475" y="1449388"/>
            <a:ext cx="11382143" cy="4140200"/>
          </a:xfrm>
          <a:prstGeom prst="rect">
            <a:avLst/>
          </a:prstGeom>
          <a:noFill/>
          <a:ln>
            <a:noFill/>
          </a:ln>
        </p:spPr>
        <p:txBody>
          <a:bodyPr anchorCtr="0" anchor="ctr" bIns="0" lIns="0" spcFirstLastPara="1" rIns="0" wrap="square" tIns="0">
            <a:noAutofit/>
          </a:bodyPr>
          <a:lstStyle/>
          <a:p>
            <a:pPr indent="0" lvl="0" marL="12700" marR="0" rtl="0" algn="l">
              <a:lnSpc>
                <a:spcPct val="167500"/>
              </a:lnSpc>
              <a:spcBef>
                <a:spcPts val="0"/>
              </a:spcBef>
              <a:spcAft>
                <a:spcPts val="0"/>
              </a:spcAft>
              <a:buClr>
                <a:schemeClr val="lt1"/>
              </a:buClr>
              <a:buSzPts val="6000"/>
              <a:buFont typeface="Calibri"/>
              <a:buNone/>
            </a:pPr>
            <a:r>
              <a:rPr b="0" i="0" lang="en-GB" sz="6000" u="none" cap="none" strike="noStrike">
                <a:solidFill>
                  <a:schemeClr val="lt1"/>
                </a:solidFill>
                <a:latin typeface="Calibri"/>
                <a:ea typeface="Calibri"/>
                <a:cs typeface="Calibri"/>
                <a:sym typeface="Calibri"/>
              </a:rPr>
              <a:t>Edit</a:t>
            </a:r>
            <a:endParaRPr b="0" i="0" sz="6000" u="none" cap="none" strike="noStrike">
              <a:solidFill>
                <a:schemeClr val="lt1"/>
              </a:solidFill>
              <a:latin typeface="Calibri"/>
              <a:ea typeface="Calibri"/>
              <a:cs typeface="Calibri"/>
              <a:sym typeface="Calibri"/>
            </a:endParaRPr>
          </a:p>
        </p:txBody>
      </p:sp>
      <p:pic>
        <p:nvPicPr>
          <p:cNvPr id="229" name="Google Shape;229;p61"/>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230" name="Google Shape;230;p61"/>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231" name="Google Shape;231;p61"/>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232" name="Google Shape;232;p61"/>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233" name="Google Shape;233;p61"/>
          <p:cNvSpPr txBox="1"/>
          <p:nvPr>
            <p:ph idx="3" type="body"/>
          </p:nvPr>
        </p:nvSpPr>
        <p:spPr>
          <a:xfrm>
            <a:off x="360887" y="1449387"/>
            <a:ext cx="9697512" cy="4171724"/>
          </a:xfrm>
          <a:prstGeom prst="rect">
            <a:avLst/>
          </a:prstGeom>
          <a:noFill/>
          <a:ln>
            <a:noFill/>
          </a:ln>
        </p:spPr>
        <p:txBody>
          <a:bodyPr anchorCtr="0" anchor="ctr" bIns="0" lIns="0" spcFirstLastPara="1" rIns="0" wrap="square" tIns="0">
            <a:noAutofit/>
          </a:bodyPr>
          <a:lstStyle>
            <a:lvl1pPr indent="-342900" lvl="0" marL="457200" marR="0" rtl="0" algn="l">
              <a:lnSpc>
                <a:spcPct val="90000"/>
              </a:lnSpc>
              <a:spcBef>
                <a:spcPts val="10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1pPr>
            <a:lvl2pPr indent="-342900" lvl="1" marL="9144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2pPr>
            <a:lvl3pPr indent="-342900" lvl="2" marL="13716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3pPr>
            <a:lvl4pPr indent="-342900" lvl="3" marL="18288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4pPr>
            <a:lvl5pPr indent="-342900" lvl="4" marL="22860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p:cSld name="3_Section Header">
    <p:spTree>
      <p:nvGrpSpPr>
        <p:cNvPr id="24" name="Shape 24"/>
        <p:cNvGrpSpPr/>
        <p:nvPr/>
      </p:nvGrpSpPr>
      <p:grpSpPr>
        <a:xfrm>
          <a:off x="0" y="0"/>
          <a:ext cx="0" cy="0"/>
          <a:chOff x="0" y="0"/>
          <a:chExt cx="0" cy="0"/>
        </a:xfrm>
      </p:grpSpPr>
      <p:pic>
        <p:nvPicPr>
          <p:cNvPr id="25" name="Google Shape;25;p30"/>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26" name="Google Shape;26;p30"/>
          <p:cNvPicPr preferRelativeResize="0"/>
          <p:nvPr/>
        </p:nvPicPr>
        <p:blipFill rotWithShape="1">
          <a:blip r:embed="rId3">
            <a:alphaModFix amt="70000"/>
          </a:blip>
          <a:srcRect b="0" l="0" r="0" t="0"/>
          <a:stretch/>
        </p:blipFill>
        <p:spPr>
          <a:xfrm>
            <a:off x="0" y="-1244"/>
            <a:ext cx="12192000" cy="6858000"/>
          </a:xfrm>
          <a:prstGeom prst="rect">
            <a:avLst/>
          </a:prstGeom>
          <a:noFill/>
          <a:ln>
            <a:noFill/>
          </a:ln>
        </p:spPr>
      </p:pic>
      <p:sp>
        <p:nvSpPr>
          <p:cNvPr id="27" name="Google Shape;27;p30"/>
          <p:cNvSpPr txBox="1"/>
          <p:nvPr>
            <p:ph type="title"/>
          </p:nvPr>
        </p:nvSpPr>
        <p:spPr>
          <a:xfrm>
            <a:off x="371475" y="1449388"/>
            <a:ext cx="11382143"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0"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8" name="Google Shape;28;p30"/>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29" name="Google Shape;29;p30"/>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pic>
        <p:nvPicPr>
          <p:cNvPr id="30" name="Google Shape;30;p30"/>
          <p:cNvPicPr preferRelativeResize="0"/>
          <p:nvPr/>
        </p:nvPicPr>
        <p:blipFill rotWithShape="1">
          <a:blip r:embed="rId6">
            <a:alphaModFix/>
          </a:blip>
          <a:srcRect b="0" l="0" r="0" t="0"/>
          <a:stretch/>
        </p:blipFill>
        <p:spPr>
          <a:xfrm>
            <a:off x="8091452" y="0"/>
            <a:ext cx="4104649" cy="6858000"/>
          </a:xfrm>
          <a:prstGeom prst="rect">
            <a:avLst/>
          </a:prstGeom>
          <a:noFill/>
          <a:ln>
            <a:noFill/>
          </a:ln>
        </p:spPr>
      </p:pic>
      <p:sp>
        <p:nvSpPr>
          <p:cNvPr id="31" name="Google Shape;31;p30"/>
          <p:cNvSpPr txBox="1"/>
          <p:nvPr>
            <p:ph idx="1"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000"/>
              <a:buFont typeface="Arial"/>
              <a:buNone/>
              <a:defRPr b="0" i="0" sz="10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32" name="Google Shape;32;p30"/>
          <p:cNvSpPr txBox="1"/>
          <p:nvPr>
            <p:ph idx="2"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234" name="Shape 234"/>
        <p:cNvGrpSpPr/>
        <p:nvPr/>
      </p:nvGrpSpPr>
      <p:grpSpPr>
        <a:xfrm>
          <a:off x="0" y="0"/>
          <a:ext cx="0" cy="0"/>
          <a:chOff x="0" y="0"/>
          <a:chExt cx="0" cy="0"/>
        </a:xfrm>
      </p:grpSpPr>
      <p:pic>
        <p:nvPicPr>
          <p:cNvPr descr="Two people looking at a tablet&#10;&#10;Description automatically generated with medium confidence" id="235" name="Google Shape;235;p6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36" name="Google Shape;236;p62"/>
          <p:cNvSpPr txBox="1"/>
          <p:nvPr>
            <p:ph type="title"/>
          </p:nvPr>
        </p:nvSpPr>
        <p:spPr>
          <a:xfrm>
            <a:off x="2212085" y="1449388"/>
            <a:ext cx="7767829" cy="1979612"/>
          </a:xfrm>
          <a:prstGeom prst="rect">
            <a:avLst/>
          </a:prstGeom>
          <a:noFill/>
          <a:ln>
            <a:noFill/>
          </a:ln>
        </p:spPr>
        <p:txBody>
          <a:bodyPr anchorCtr="0" anchor="b" bIns="0" lIns="0" spcFirstLastPara="1" rIns="0" wrap="square" tIns="0">
            <a:noAutofit/>
          </a:bodyPr>
          <a:lstStyle>
            <a:lvl1pPr lvl="0" marR="0" rtl="0" algn="ctr">
              <a:lnSpc>
                <a:spcPct val="90000"/>
              </a:lnSpc>
              <a:spcBef>
                <a:spcPts val="0"/>
              </a:spcBef>
              <a:spcAft>
                <a:spcPts val="0"/>
              </a:spcAft>
              <a:buClr>
                <a:srgbClr val="FFFF00"/>
              </a:buClr>
              <a:buSzPts val="4000"/>
              <a:buFont typeface="Calibri"/>
              <a:buNone/>
              <a:defRPr b="1" i="0" sz="4000" u="none" cap="none" strike="noStrike">
                <a:solidFill>
                  <a:srgbClr val="FFFF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237" name="Shape 237"/>
        <p:cNvGrpSpPr/>
        <p:nvPr/>
      </p:nvGrpSpPr>
      <p:grpSpPr>
        <a:xfrm>
          <a:off x="0" y="0"/>
          <a:ext cx="0" cy="0"/>
          <a:chOff x="0" y="0"/>
          <a:chExt cx="0" cy="0"/>
        </a:xfrm>
      </p:grpSpPr>
      <p:pic>
        <p:nvPicPr>
          <p:cNvPr id="238" name="Google Shape;238;p6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39" name="Google Shape;239;p63"/>
          <p:cNvSpPr txBox="1"/>
          <p:nvPr/>
        </p:nvSpPr>
        <p:spPr>
          <a:xfrm>
            <a:off x="371475" y="1449388"/>
            <a:ext cx="11382143" cy="4140200"/>
          </a:xfrm>
          <a:prstGeom prst="rect">
            <a:avLst/>
          </a:prstGeom>
          <a:noFill/>
          <a:ln>
            <a:noFill/>
          </a:ln>
        </p:spPr>
        <p:txBody>
          <a:bodyPr anchorCtr="0" anchor="ctr" bIns="0" lIns="0" spcFirstLastPara="1" rIns="0" wrap="square" tIns="0">
            <a:noAutofit/>
          </a:bodyPr>
          <a:lstStyle/>
          <a:p>
            <a:pPr indent="0" lvl="0" marL="12700" marR="0" rtl="0" algn="l">
              <a:lnSpc>
                <a:spcPct val="167500"/>
              </a:lnSpc>
              <a:spcBef>
                <a:spcPts val="0"/>
              </a:spcBef>
              <a:spcAft>
                <a:spcPts val="0"/>
              </a:spcAft>
              <a:buClr>
                <a:schemeClr val="lt1"/>
              </a:buClr>
              <a:buSzPts val="6000"/>
              <a:buFont typeface="Calibri"/>
              <a:buNone/>
            </a:pPr>
            <a:r>
              <a:rPr b="0" i="0" lang="en-GB" sz="6000" u="none" cap="none" strike="noStrike">
                <a:solidFill>
                  <a:schemeClr val="lt1"/>
                </a:solidFill>
                <a:latin typeface="Calibri"/>
                <a:ea typeface="Calibri"/>
                <a:cs typeface="Calibri"/>
                <a:sym typeface="Calibri"/>
              </a:rPr>
              <a:t>Edit</a:t>
            </a:r>
            <a:endParaRPr b="0" i="0" sz="6000" u="none" cap="none" strike="noStrike">
              <a:solidFill>
                <a:schemeClr val="lt1"/>
              </a:solidFill>
              <a:latin typeface="Calibri"/>
              <a:ea typeface="Calibri"/>
              <a:cs typeface="Calibri"/>
              <a:sym typeface="Calibri"/>
            </a:endParaRPr>
          </a:p>
        </p:txBody>
      </p:sp>
      <p:pic>
        <p:nvPicPr>
          <p:cNvPr id="240" name="Google Shape;240;p63"/>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241" name="Google Shape;241;p63"/>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242" name="Google Shape;242;p63"/>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243" name="Google Shape;243;p63"/>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ection Header">
  <p:cSld name="4_Section Header">
    <p:spTree>
      <p:nvGrpSpPr>
        <p:cNvPr id="33" name="Shape 33"/>
        <p:cNvGrpSpPr/>
        <p:nvPr/>
      </p:nvGrpSpPr>
      <p:grpSpPr>
        <a:xfrm>
          <a:off x="0" y="0"/>
          <a:ext cx="0" cy="0"/>
          <a:chOff x="0" y="0"/>
          <a:chExt cx="0" cy="0"/>
        </a:xfrm>
      </p:grpSpPr>
      <p:pic>
        <p:nvPicPr>
          <p:cNvPr id="34" name="Google Shape;34;p31"/>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35" name="Google Shape;35;p31"/>
          <p:cNvPicPr preferRelativeResize="0"/>
          <p:nvPr/>
        </p:nvPicPr>
        <p:blipFill rotWithShape="1">
          <a:blip r:embed="rId3">
            <a:alphaModFix amt="70000"/>
          </a:blip>
          <a:srcRect b="0" l="0" r="0" t="0"/>
          <a:stretch/>
        </p:blipFill>
        <p:spPr>
          <a:xfrm>
            <a:off x="0" y="-1244"/>
            <a:ext cx="12192000" cy="6858000"/>
          </a:xfrm>
          <a:prstGeom prst="rect">
            <a:avLst/>
          </a:prstGeom>
          <a:noFill/>
          <a:ln>
            <a:noFill/>
          </a:ln>
        </p:spPr>
      </p:pic>
      <p:sp>
        <p:nvSpPr>
          <p:cNvPr id="36" name="Google Shape;36;p31"/>
          <p:cNvSpPr txBox="1"/>
          <p:nvPr>
            <p:ph type="title"/>
          </p:nvPr>
        </p:nvSpPr>
        <p:spPr>
          <a:xfrm>
            <a:off x="371475" y="1449388"/>
            <a:ext cx="11382143"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0"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37" name="Google Shape;37;p31"/>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38" name="Google Shape;38;p31"/>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pic>
        <p:nvPicPr>
          <p:cNvPr id="39" name="Google Shape;39;p31"/>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40" name="Google Shape;40;p31"/>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41" name="Google Shape;41;p31"/>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000"/>
              <a:buFont typeface="Arial"/>
              <a:buNone/>
              <a:defRPr b="0" i="0" sz="10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Section Header">
  <p:cSld name="5_Section Header">
    <p:spTree>
      <p:nvGrpSpPr>
        <p:cNvPr id="42" name="Shape 42"/>
        <p:cNvGrpSpPr/>
        <p:nvPr/>
      </p:nvGrpSpPr>
      <p:grpSpPr>
        <a:xfrm>
          <a:off x="0" y="0"/>
          <a:ext cx="0" cy="0"/>
          <a:chOff x="0" y="0"/>
          <a:chExt cx="0" cy="0"/>
        </a:xfrm>
      </p:grpSpPr>
      <p:pic>
        <p:nvPicPr>
          <p:cNvPr id="43" name="Google Shape;43;p32"/>
          <p:cNvPicPr preferRelativeResize="0"/>
          <p:nvPr/>
        </p:nvPicPr>
        <p:blipFill rotWithShape="1">
          <a:blip r:embed="rId2">
            <a:alphaModFix/>
          </a:blip>
          <a:srcRect b="0" l="0" r="0" t="0"/>
          <a:stretch/>
        </p:blipFill>
        <p:spPr>
          <a:xfrm>
            <a:off x="-2015" y="0"/>
            <a:ext cx="9929785" cy="6865665"/>
          </a:xfrm>
          <a:prstGeom prst="rect">
            <a:avLst/>
          </a:prstGeom>
          <a:noFill/>
          <a:ln>
            <a:noFill/>
          </a:ln>
        </p:spPr>
      </p:pic>
      <p:pic>
        <p:nvPicPr>
          <p:cNvPr id="44" name="Google Shape;44;p32"/>
          <p:cNvPicPr preferRelativeResize="0"/>
          <p:nvPr/>
        </p:nvPicPr>
        <p:blipFill rotWithShape="1">
          <a:blip r:embed="rId3">
            <a:alphaModFix/>
          </a:blip>
          <a:srcRect b="0" l="0" r="0" t="0"/>
          <a:stretch/>
        </p:blipFill>
        <p:spPr>
          <a:xfrm>
            <a:off x="371475" y="5984875"/>
            <a:ext cx="1667380" cy="482832"/>
          </a:xfrm>
          <a:prstGeom prst="rect">
            <a:avLst/>
          </a:prstGeom>
          <a:noFill/>
          <a:ln>
            <a:noFill/>
          </a:ln>
        </p:spPr>
      </p:pic>
      <p:pic>
        <p:nvPicPr>
          <p:cNvPr id="45" name="Google Shape;45;p32"/>
          <p:cNvPicPr preferRelativeResize="0"/>
          <p:nvPr/>
        </p:nvPicPr>
        <p:blipFill rotWithShape="1">
          <a:blip r:embed="rId4">
            <a:alphaModFix/>
          </a:blip>
          <a:srcRect b="0" l="0" r="0" t="0"/>
          <a:stretch/>
        </p:blipFill>
        <p:spPr>
          <a:xfrm>
            <a:off x="-2014" y="0"/>
            <a:ext cx="1248937" cy="1198219"/>
          </a:xfrm>
          <a:prstGeom prst="rect">
            <a:avLst/>
          </a:prstGeom>
          <a:noFill/>
          <a:ln>
            <a:noFill/>
          </a:ln>
        </p:spPr>
      </p:pic>
      <p:pic>
        <p:nvPicPr>
          <p:cNvPr id="46" name="Google Shape;46;p32"/>
          <p:cNvPicPr preferRelativeResize="0"/>
          <p:nvPr/>
        </p:nvPicPr>
        <p:blipFill rotWithShape="1">
          <a:blip r:embed="rId5">
            <a:alphaModFix/>
          </a:blip>
          <a:srcRect b="0" l="0" r="0" t="0"/>
          <a:stretch/>
        </p:blipFill>
        <p:spPr>
          <a:xfrm>
            <a:off x="8083550" y="0"/>
            <a:ext cx="4108450" cy="6858000"/>
          </a:xfrm>
          <a:prstGeom prst="rect">
            <a:avLst/>
          </a:prstGeom>
          <a:noFill/>
          <a:ln>
            <a:noFill/>
          </a:ln>
        </p:spPr>
      </p:pic>
      <p:sp>
        <p:nvSpPr>
          <p:cNvPr id="47" name="Google Shape;47;p32"/>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48" name="Google Shape;48;p32"/>
          <p:cNvSpPr txBox="1"/>
          <p:nvPr>
            <p:ph type="title"/>
          </p:nvPr>
        </p:nvSpPr>
        <p:spPr>
          <a:xfrm>
            <a:off x="315720" y="1449388"/>
            <a:ext cx="7767829"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49" name="Shape 49"/>
        <p:cNvGrpSpPr/>
        <p:nvPr/>
      </p:nvGrpSpPr>
      <p:grpSpPr>
        <a:xfrm>
          <a:off x="0" y="0"/>
          <a:ext cx="0" cy="0"/>
          <a:chOff x="0" y="0"/>
          <a:chExt cx="0" cy="0"/>
        </a:xfrm>
      </p:grpSpPr>
      <p:pic>
        <p:nvPicPr>
          <p:cNvPr id="50" name="Google Shape;50;p3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51" name="Google Shape;51;p33"/>
          <p:cNvSpPr txBox="1"/>
          <p:nvPr/>
        </p:nvSpPr>
        <p:spPr>
          <a:xfrm>
            <a:off x="371475" y="1449388"/>
            <a:ext cx="11382143" cy="4140200"/>
          </a:xfrm>
          <a:prstGeom prst="rect">
            <a:avLst/>
          </a:prstGeom>
          <a:noFill/>
          <a:ln>
            <a:noFill/>
          </a:ln>
        </p:spPr>
        <p:txBody>
          <a:bodyPr anchorCtr="0" anchor="ctr" bIns="0" lIns="0" spcFirstLastPara="1" rIns="0" wrap="square" tIns="0">
            <a:noAutofit/>
          </a:bodyPr>
          <a:lstStyle/>
          <a:p>
            <a:pPr indent="0" lvl="0" marL="12700" marR="0" rtl="0" algn="l">
              <a:lnSpc>
                <a:spcPct val="167500"/>
              </a:lnSpc>
              <a:spcBef>
                <a:spcPts val="0"/>
              </a:spcBef>
              <a:spcAft>
                <a:spcPts val="0"/>
              </a:spcAft>
              <a:buClr>
                <a:schemeClr val="lt1"/>
              </a:buClr>
              <a:buSzPts val="6000"/>
              <a:buFont typeface="Calibri"/>
              <a:buNone/>
            </a:pPr>
            <a:r>
              <a:rPr b="0" i="0" lang="en-GB" sz="6000" u="none" cap="none" strike="noStrike">
                <a:solidFill>
                  <a:schemeClr val="lt1"/>
                </a:solidFill>
                <a:latin typeface="Calibri"/>
                <a:ea typeface="Calibri"/>
                <a:cs typeface="Calibri"/>
                <a:sym typeface="Calibri"/>
              </a:rPr>
              <a:t>Edit</a:t>
            </a:r>
            <a:endParaRPr b="0" i="0" sz="6000" u="none" cap="none" strike="noStrike">
              <a:solidFill>
                <a:schemeClr val="lt1"/>
              </a:solidFill>
              <a:latin typeface="Calibri"/>
              <a:ea typeface="Calibri"/>
              <a:cs typeface="Calibri"/>
              <a:sym typeface="Calibri"/>
            </a:endParaRPr>
          </a:p>
        </p:txBody>
      </p:sp>
      <p:pic>
        <p:nvPicPr>
          <p:cNvPr id="52" name="Google Shape;52;p33"/>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53" name="Google Shape;53;p33"/>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54" name="Google Shape;54;p33"/>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55" name="Google Shape;55;p33"/>
          <p:cNvSpPr txBox="1"/>
          <p:nvPr>
            <p:ph type="title"/>
          </p:nvPr>
        </p:nvSpPr>
        <p:spPr>
          <a:xfrm>
            <a:off x="371474" y="1449389"/>
            <a:ext cx="9656947"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rgbClr val="13155D"/>
              </a:buClr>
              <a:buSzPts val="3600"/>
              <a:buFont typeface="Calibri"/>
              <a:buNone/>
              <a:defRPr b="0" i="0" sz="3600" u="none" cap="none" strike="noStrike">
                <a:solidFill>
                  <a:srgbClr val="13155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6" name="Google Shape;56;p33"/>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Section Header">
  <p:cSld name="6_Section Header">
    <p:spTree>
      <p:nvGrpSpPr>
        <p:cNvPr id="57" name="Shape 57"/>
        <p:cNvGrpSpPr/>
        <p:nvPr/>
      </p:nvGrpSpPr>
      <p:grpSpPr>
        <a:xfrm>
          <a:off x="0" y="0"/>
          <a:ext cx="0" cy="0"/>
          <a:chOff x="0" y="0"/>
          <a:chExt cx="0" cy="0"/>
        </a:xfrm>
      </p:grpSpPr>
      <p:pic>
        <p:nvPicPr>
          <p:cNvPr id="58" name="Google Shape;58;p34"/>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59" name="Google Shape;59;p34"/>
          <p:cNvPicPr preferRelativeResize="0"/>
          <p:nvPr/>
        </p:nvPicPr>
        <p:blipFill rotWithShape="1">
          <a:blip r:embed="rId3">
            <a:alphaModFix amt="70000"/>
          </a:blip>
          <a:srcRect b="0" l="0" r="0" t="0"/>
          <a:stretch/>
        </p:blipFill>
        <p:spPr>
          <a:xfrm>
            <a:off x="0" y="-1244"/>
            <a:ext cx="12192000" cy="6858000"/>
          </a:xfrm>
          <a:prstGeom prst="rect">
            <a:avLst/>
          </a:prstGeom>
          <a:noFill/>
          <a:ln>
            <a:noFill/>
          </a:ln>
        </p:spPr>
      </p:pic>
      <p:pic>
        <p:nvPicPr>
          <p:cNvPr id="60" name="Google Shape;60;p34"/>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61" name="Google Shape;61;p34"/>
          <p:cNvPicPr preferRelativeResize="0"/>
          <p:nvPr/>
        </p:nvPicPr>
        <p:blipFill rotWithShape="1">
          <a:blip r:embed="rId5">
            <a:alphaModFix/>
          </a:blip>
          <a:srcRect b="0" l="0" r="0" t="0"/>
          <a:stretch/>
        </p:blipFill>
        <p:spPr>
          <a:xfrm>
            <a:off x="-1" y="-1244"/>
            <a:ext cx="1248937" cy="1198219"/>
          </a:xfrm>
          <a:prstGeom prst="rect">
            <a:avLst/>
          </a:prstGeom>
          <a:noFill/>
          <a:ln>
            <a:noFill/>
          </a:ln>
        </p:spPr>
      </p:pic>
      <p:sp>
        <p:nvSpPr>
          <p:cNvPr id="62" name="Google Shape;62;p34"/>
          <p:cNvSpPr txBox="1"/>
          <p:nvPr>
            <p:ph type="title"/>
          </p:nvPr>
        </p:nvSpPr>
        <p:spPr>
          <a:xfrm>
            <a:off x="315720" y="1449388"/>
            <a:ext cx="9441230"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63" name="Google Shape;63;p34"/>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64" name="Google Shape;64;p34"/>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Section Header">
  <p:cSld name="8_Section Header">
    <p:spTree>
      <p:nvGrpSpPr>
        <p:cNvPr id="65" name="Shape 65"/>
        <p:cNvGrpSpPr/>
        <p:nvPr/>
      </p:nvGrpSpPr>
      <p:grpSpPr>
        <a:xfrm>
          <a:off x="0" y="0"/>
          <a:ext cx="0" cy="0"/>
          <a:chOff x="0" y="0"/>
          <a:chExt cx="0" cy="0"/>
        </a:xfrm>
      </p:grpSpPr>
      <p:pic>
        <p:nvPicPr>
          <p:cNvPr id="66" name="Google Shape;66;p35"/>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67" name="Google Shape;67;p35"/>
          <p:cNvPicPr preferRelativeResize="0"/>
          <p:nvPr/>
        </p:nvPicPr>
        <p:blipFill rotWithShape="1">
          <a:blip r:embed="rId3">
            <a:alphaModFix amt="70000"/>
          </a:blip>
          <a:srcRect b="0" l="0" r="0" t="0"/>
          <a:stretch/>
        </p:blipFill>
        <p:spPr>
          <a:xfrm>
            <a:off x="-2" y="-1244"/>
            <a:ext cx="12192000" cy="6858000"/>
          </a:xfrm>
          <a:prstGeom prst="rect">
            <a:avLst/>
          </a:prstGeom>
          <a:noFill/>
          <a:ln>
            <a:noFill/>
          </a:ln>
        </p:spPr>
      </p:pic>
      <p:pic>
        <p:nvPicPr>
          <p:cNvPr id="68" name="Google Shape;68;p35"/>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69" name="Google Shape;69;p35"/>
          <p:cNvPicPr preferRelativeResize="0"/>
          <p:nvPr/>
        </p:nvPicPr>
        <p:blipFill rotWithShape="1">
          <a:blip r:embed="rId5">
            <a:alphaModFix/>
          </a:blip>
          <a:srcRect b="0" l="0" r="0" t="0"/>
          <a:stretch/>
        </p:blipFill>
        <p:spPr>
          <a:xfrm>
            <a:off x="-1" y="-1244"/>
            <a:ext cx="1248937" cy="1198219"/>
          </a:xfrm>
          <a:prstGeom prst="rect">
            <a:avLst/>
          </a:prstGeom>
          <a:noFill/>
          <a:ln>
            <a:noFill/>
          </a:ln>
        </p:spPr>
      </p:pic>
      <p:sp>
        <p:nvSpPr>
          <p:cNvPr id="70" name="Google Shape;70;p35"/>
          <p:cNvSpPr txBox="1"/>
          <p:nvPr>
            <p:ph type="title"/>
          </p:nvPr>
        </p:nvSpPr>
        <p:spPr>
          <a:xfrm>
            <a:off x="315720" y="1449388"/>
            <a:ext cx="9441230"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71" name="Google Shape;71;p35"/>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72" name="Google Shape;72;p35"/>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Section Header">
  <p:cSld name="9_Section Header">
    <p:spTree>
      <p:nvGrpSpPr>
        <p:cNvPr id="73" name="Shape 73"/>
        <p:cNvGrpSpPr/>
        <p:nvPr/>
      </p:nvGrpSpPr>
      <p:grpSpPr>
        <a:xfrm>
          <a:off x="0" y="0"/>
          <a:ext cx="0" cy="0"/>
          <a:chOff x="0" y="0"/>
          <a:chExt cx="0" cy="0"/>
        </a:xfrm>
      </p:grpSpPr>
      <p:pic>
        <p:nvPicPr>
          <p:cNvPr id="74" name="Google Shape;74;p36"/>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75" name="Google Shape;75;p36"/>
          <p:cNvPicPr preferRelativeResize="0"/>
          <p:nvPr/>
        </p:nvPicPr>
        <p:blipFill rotWithShape="1">
          <a:blip r:embed="rId3">
            <a:alphaModFix amt="70000"/>
          </a:blip>
          <a:srcRect b="0" l="0" r="0" t="0"/>
          <a:stretch/>
        </p:blipFill>
        <p:spPr>
          <a:xfrm>
            <a:off x="-2" y="-1244"/>
            <a:ext cx="12192000" cy="6858000"/>
          </a:xfrm>
          <a:prstGeom prst="rect">
            <a:avLst/>
          </a:prstGeom>
          <a:noFill/>
          <a:ln>
            <a:noFill/>
          </a:ln>
        </p:spPr>
      </p:pic>
      <p:pic>
        <p:nvPicPr>
          <p:cNvPr id="76" name="Google Shape;76;p36"/>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77" name="Google Shape;77;p36"/>
          <p:cNvPicPr preferRelativeResize="0"/>
          <p:nvPr/>
        </p:nvPicPr>
        <p:blipFill rotWithShape="1">
          <a:blip r:embed="rId5">
            <a:alphaModFix/>
          </a:blip>
          <a:srcRect b="0" l="0" r="0" t="0"/>
          <a:stretch/>
        </p:blipFill>
        <p:spPr>
          <a:xfrm>
            <a:off x="-1" y="-1244"/>
            <a:ext cx="1248937" cy="1198219"/>
          </a:xfrm>
          <a:prstGeom prst="rect">
            <a:avLst/>
          </a:prstGeom>
          <a:noFill/>
          <a:ln>
            <a:noFill/>
          </a:ln>
        </p:spPr>
      </p:pic>
      <p:sp>
        <p:nvSpPr>
          <p:cNvPr id="78" name="Google Shape;78;p36"/>
          <p:cNvSpPr txBox="1"/>
          <p:nvPr>
            <p:ph type="title"/>
          </p:nvPr>
        </p:nvSpPr>
        <p:spPr>
          <a:xfrm>
            <a:off x="315720" y="1449388"/>
            <a:ext cx="9441230"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79" name="Google Shape;79;p36"/>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80" name="Google Shape;80;p36"/>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0" Type="http://schemas.openxmlformats.org/officeDocument/2006/relationships/slideLayout" Target="../slideLayouts/slideLayout25.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5" Type="http://schemas.openxmlformats.org/officeDocument/2006/relationships/slideLayout" Target="../slideLayouts/slideLayout30.xml"/><Relationship Id="rId14" Type="http://schemas.openxmlformats.org/officeDocument/2006/relationships/slideLayout" Target="../slideLayouts/slideLayout29.xml"/><Relationship Id="rId17" Type="http://schemas.openxmlformats.org/officeDocument/2006/relationships/theme" Target="../theme/theme1.xml"/><Relationship Id="rId16" Type="http://schemas.openxmlformats.org/officeDocument/2006/relationships/slideLayout" Target="../slideLayouts/slideLayout31.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840">
          <p15:clr>
            <a:srgbClr val="F26B43"/>
          </p15:clr>
        </p15:guide>
        <p15:guide id="2" pos="234">
          <p15:clr>
            <a:srgbClr val="F26B43"/>
          </p15:clr>
        </p15:guide>
        <p15:guide id="3" pos="7446">
          <p15:clr>
            <a:srgbClr val="F26B43"/>
          </p15:clr>
        </p15:guide>
        <p15:guide id="4" orient="horz" pos="2160">
          <p15:clr>
            <a:srgbClr val="F26B43"/>
          </p15:clr>
        </p15:guide>
        <p15:guide id="5" orient="horz" pos="754">
          <p15:clr>
            <a:srgbClr val="F26B43"/>
          </p15:clr>
        </p15:guide>
        <p15:guide id="6" orient="horz" pos="3770">
          <p15:clr>
            <a:srgbClr val="F26B43"/>
          </p15:clr>
        </p15:guide>
        <p15:guide id="7" orient="horz" pos="3521">
          <p15:clr>
            <a:srgbClr val="F26B43"/>
          </p15:clr>
        </p15:guide>
        <p15:guide id="8" orient="horz" pos="91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1" name="Shape 121"/>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840">
          <p15:clr>
            <a:srgbClr val="F26B43"/>
          </p15:clr>
        </p15:guide>
        <p15:guide id="2" pos="234">
          <p15:clr>
            <a:srgbClr val="F26B43"/>
          </p15:clr>
        </p15:guide>
        <p15:guide id="3" pos="7446">
          <p15:clr>
            <a:srgbClr val="F26B43"/>
          </p15:clr>
        </p15:guide>
        <p15:guide id="4" orient="horz" pos="2160">
          <p15:clr>
            <a:srgbClr val="F26B43"/>
          </p15:clr>
        </p15:guide>
        <p15:guide id="5" orient="horz" pos="754">
          <p15:clr>
            <a:srgbClr val="F26B43"/>
          </p15:clr>
        </p15:guide>
        <p15:guide id="6" orient="horz" pos="3770">
          <p15:clr>
            <a:srgbClr val="F26B43"/>
          </p15:clr>
        </p15:guide>
        <p15:guide id="7" orient="horz" pos="3521">
          <p15:clr>
            <a:srgbClr val="F26B43"/>
          </p15:clr>
        </p15:guide>
        <p15:guide id="8" orient="horz" pos="91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hyperlink" Target="https://ec.europa.eu/eusurvey/runner/BELC-specific-survey" TargetMode="External"/><Relationship Id="rId4" Type="http://schemas.openxmlformats.org/officeDocument/2006/relationships/hyperlink" Target="https://ec.europa.eu/eusurvey/runner/BELC-specific-survey"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 Id="rId3" Type="http://schemas.openxmlformats.org/officeDocument/2006/relationships/image" Target="../media/image39.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49.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5.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4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4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4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1"/>
          <p:cNvSpPr txBox="1"/>
          <p:nvPr>
            <p:ph type="title"/>
          </p:nvPr>
        </p:nvSpPr>
        <p:spPr>
          <a:xfrm>
            <a:off x="360323" y="1233996"/>
            <a:ext cx="8529153" cy="1683557"/>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chemeClr val="lt1"/>
              </a:buClr>
              <a:buSzPts val="5400"/>
              <a:buFont typeface="Calibri"/>
              <a:buNone/>
            </a:pPr>
            <a:r>
              <a:rPr b="1" lang="en-GB" sz="3600">
                <a:latin typeface="Calibri"/>
                <a:ea typeface="Calibri"/>
                <a:cs typeface="Calibri"/>
                <a:sym typeface="Calibri"/>
              </a:rPr>
              <a:t>Οικοδομώντας την Ευρώπη μαζί με τους   </a:t>
            </a:r>
            <a:endParaRPr sz="3600"/>
          </a:p>
        </p:txBody>
      </p:sp>
      <p:sp>
        <p:nvSpPr>
          <p:cNvPr id="249" name="Google Shape;249;p1"/>
          <p:cNvSpPr txBox="1"/>
          <p:nvPr>
            <p:ph idx="1" type="body"/>
          </p:nvPr>
        </p:nvSpPr>
        <p:spPr>
          <a:xfrm>
            <a:off x="360324" y="3132946"/>
            <a:ext cx="11382143" cy="1319134"/>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FFF200"/>
              </a:buClr>
              <a:buSzPts val="8800"/>
              <a:buNone/>
            </a:pPr>
            <a:r>
              <a:rPr b="1" lang="en-GB" sz="6000">
                <a:solidFill>
                  <a:srgbClr val="FFF200"/>
                </a:solidFill>
                <a:latin typeface="Calibri"/>
                <a:ea typeface="Calibri"/>
                <a:cs typeface="Calibri"/>
                <a:sym typeface="Calibri"/>
              </a:rPr>
              <a:t>εκπροσώπους της τοπικής αυτοδιοίκησης</a:t>
            </a:r>
            <a:endParaRPr sz="6000">
              <a:solidFill>
                <a:srgbClr val="FFF200"/>
              </a:solidFill>
              <a:latin typeface="Calibri"/>
              <a:ea typeface="Calibri"/>
              <a:cs typeface="Calibri"/>
              <a:sym typeface="Calibri"/>
            </a:endParaRPr>
          </a:p>
        </p:txBody>
      </p:sp>
      <p:sp>
        <p:nvSpPr>
          <p:cNvPr id="250" name="Google Shape;250;p1"/>
          <p:cNvSpPr txBox="1"/>
          <p:nvPr>
            <p:ph idx="2" type="body"/>
          </p:nvPr>
        </p:nvSpPr>
        <p:spPr>
          <a:xfrm>
            <a:off x="371475" y="4927837"/>
            <a:ext cx="7254811" cy="1092537"/>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2000"/>
              <a:buNone/>
            </a:pPr>
            <a:r>
              <a:rPr b="1" lang="en-GB" sz="1800">
                <a:latin typeface="Calibri"/>
                <a:ea typeface="Calibri"/>
                <a:cs typeface="Calibri"/>
                <a:sym typeface="Calibri"/>
              </a:rPr>
              <a:t>Ένα δίκτυο περιφερειακών και τοπικών εκπροσώπων της ΕΕ, συνεργαζόμενων για την προώθηση του διαλόγου για θέματα της ΕΕ</a:t>
            </a:r>
            <a:endParaRPr/>
          </a:p>
        </p:txBody>
      </p:sp>
      <p:sp>
        <p:nvSpPr>
          <p:cNvPr id="251" name="Google Shape;251;p1"/>
          <p:cNvSpPr txBox="1"/>
          <p:nvPr>
            <p:ph idx="3" type="body"/>
          </p:nvPr>
        </p:nvSpPr>
        <p:spPr>
          <a:xfrm>
            <a:off x="8465269" y="6020374"/>
            <a:ext cx="3355255" cy="6820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Οικοδομώντας την Ευρώπη μαζί με τους </a:t>
            </a:r>
            <a:br>
              <a:rPr lang="en-GB"/>
            </a:br>
            <a:r>
              <a:rPr b="1" lang="en-GB" sz="1800">
                <a:solidFill>
                  <a:srgbClr val="FFFF00"/>
                </a:solidFill>
              </a:rPr>
              <a:t>εκπροσώπους της τοπικής αυτοδιοίκησης</a:t>
            </a:r>
            <a:endParaRPr/>
          </a:p>
          <a:p>
            <a:pPr indent="0" lvl="0" marL="0" rtl="0" algn="r">
              <a:lnSpc>
                <a:spcPct val="90000"/>
              </a:lnSpc>
              <a:spcBef>
                <a:spcPts val="0"/>
              </a:spcBef>
              <a:spcAft>
                <a:spcPts val="0"/>
              </a:spcAft>
              <a:buClr>
                <a:schemeClr val="lt1"/>
              </a:buClr>
              <a:buSzPts val="1400"/>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10"/>
          <p:cNvSpPr txBox="1"/>
          <p:nvPr>
            <p:ph type="title"/>
          </p:nvPr>
        </p:nvSpPr>
        <p:spPr>
          <a:xfrm>
            <a:off x="1433407" y="1449389"/>
            <a:ext cx="9325185" cy="41402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rgbClr val="13165D"/>
              </a:buClr>
              <a:buSzPts val="3600"/>
              <a:buFont typeface="Calibri"/>
              <a:buNone/>
            </a:pPr>
            <a:r>
              <a:rPr b="1" lang="en-GB" sz="2800">
                <a:solidFill>
                  <a:srgbClr val="13165D"/>
                </a:solidFill>
                <a:latin typeface="Calibri"/>
                <a:ea typeface="Calibri"/>
                <a:cs typeface="Calibri"/>
                <a:sym typeface="Calibri"/>
              </a:rPr>
              <a:t>Οργανισμός τοπικής αυτοδιοίκησης</a:t>
            </a:r>
            <a:br>
              <a:rPr b="1" lang="en-GB" sz="2800">
                <a:solidFill>
                  <a:srgbClr val="13165D"/>
                </a:solidFill>
                <a:latin typeface="Calibri"/>
                <a:ea typeface="Calibri"/>
                <a:cs typeface="Calibri"/>
                <a:sym typeface="Calibri"/>
              </a:rPr>
            </a:br>
            <a:r>
              <a:rPr lang="en-GB" sz="2800">
                <a:solidFill>
                  <a:srgbClr val="13165D"/>
                </a:solidFill>
                <a:latin typeface="Calibri"/>
                <a:ea typeface="Calibri"/>
                <a:cs typeface="Calibri"/>
                <a:sym typeface="Calibri"/>
              </a:rPr>
              <a:t>εταίρος της Επιτροπής στην προώθηση του διαλόγου για την</a:t>
            </a:r>
            <a:br>
              <a:rPr lang="en-GB" sz="2800">
                <a:solidFill>
                  <a:srgbClr val="13165D"/>
                </a:solidFill>
                <a:latin typeface="Calibri"/>
                <a:ea typeface="Calibri"/>
                <a:cs typeface="Calibri"/>
                <a:sym typeface="Calibri"/>
              </a:rPr>
            </a:br>
            <a:r>
              <a:rPr lang="en-GB" sz="2800">
                <a:solidFill>
                  <a:srgbClr val="13165D"/>
                </a:solidFill>
                <a:latin typeface="Calibri"/>
                <a:ea typeface="Calibri"/>
                <a:cs typeface="Calibri"/>
                <a:sym typeface="Calibri"/>
              </a:rPr>
              <a:t>Ευρώπη σε τοπικό επίπεδο</a:t>
            </a:r>
            <a:br>
              <a:rPr b="1" lang="en-GB">
                <a:solidFill>
                  <a:srgbClr val="13165D"/>
                </a:solidFill>
                <a:latin typeface="Calibri"/>
                <a:ea typeface="Calibri"/>
                <a:cs typeface="Calibri"/>
                <a:sym typeface="Calibri"/>
              </a:rPr>
            </a:br>
            <a:br>
              <a:rPr lang="en-GB">
                <a:solidFill>
                  <a:srgbClr val="13165D"/>
                </a:solidFill>
                <a:latin typeface="Calibri"/>
                <a:ea typeface="Calibri"/>
                <a:cs typeface="Calibri"/>
                <a:sym typeface="Calibri"/>
              </a:rPr>
            </a:br>
            <a:r>
              <a:rPr b="1" lang="en-GB" sz="2800">
                <a:solidFill>
                  <a:srgbClr val="13165D"/>
                </a:solidFill>
                <a:latin typeface="Calibri"/>
                <a:ea typeface="Calibri"/>
                <a:cs typeface="Calibri"/>
                <a:sym typeface="Calibri"/>
              </a:rPr>
              <a:t>Εκλεγμένος εκπρόσωπος τοπικής αυτοδιοίκησης</a:t>
            </a:r>
            <a:br>
              <a:rPr b="1" lang="en-GB" sz="2800">
                <a:solidFill>
                  <a:srgbClr val="13165D"/>
                </a:solidFill>
                <a:latin typeface="Calibri"/>
                <a:ea typeface="Calibri"/>
                <a:cs typeface="Calibri"/>
                <a:sym typeface="Calibri"/>
              </a:rPr>
            </a:br>
            <a:r>
              <a:rPr lang="en-GB" sz="2800">
                <a:solidFill>
                  <a:srgbClr val="13165D"/>
                </a:solidFill>
                <a:latin typeface="Calibri"/>
                <a:ea typeface="Calibri"/>
                <a:cs typeface="Calibri"/>
                <a:sym typeface="Calibri"/>
              </a:rPr>
              <a:t>διορισμένος </a:t>
            </a:r>
            <a:br>
              <a:rPr lang="en-GB" sz="2800">
                <a:solidFill>
                  <a:srgbClr val="13165D"/>
                </a:solidFill>
                <a:latin typeface="Calibri"/>
                <a:ea typeface="Calibri"/>
                <a:cs typeface="Calibri"/>
                <a:sym typeface="Calibri"/>
              </a:rPr>
            </a:br>
            <a:r>
              <a:rPr lang="en-GB" sz="2800">
                <a:solidFill>
                  <a:srgbClr val="13165D"/>
                </a:solidFill>
                <a:latin typeface="Calibri"/>
                <a:ea typeface="Calibri"/>
                <a:cs typeface="Calibri"/>
                <a:sym typeface="Calibri"/>
              </a:rPr>
              <a:t>από τον οργανισμό τοπικής αυτοδιοίκησης </a:t>
            </a:r>
            <a:br>
              <a:rPr lang="en-GB" sz="2800">
                <a:solidFill>
                  <a:srgbClr val="13165D"/>
                </a:solidFill>
                <a:latin typeface="Calibri"/>
                <a:ea typeface="Calibri"/>
                <a:cs typeface="Calibri"/>
                <a:sym typeface="Calibri"/>
              </a:rPr>
            </a:br>
            <a:r>
              <a:rPr lang="en-GB" sz="2800">
                <a:solidFill>
                  <a:srgbClr val="13165D"/>
                </a:solidFill>
                <a:latin typeface="Calibri"/>
                <a:ea typeface="Calibri"/>
                <a:cs typeface="Calibri"/>
                <a:sym typeface="Calibri"/>
              </a:rPr>
              <a:t>μέλος του δικτύου «Οικοδομώντας την Ευρώπη μαζί με τους εκπροσώπους της τοπικής αυτοδιοίκησης»</a:t>
            </a:r>
            <a:br>
              <a:rPr lang="en-GB" sz="2800">
                <a:solidFill>
                  <a:srgbClr val="13165D"/>
                </a:solidFill>
                <a:latin typeface="Calibri"/>
                <a:ea typeface="Calibri"/>
                <a:cs typeface="Calibri"/>
                <a:sym typeface="Calibri"/>
              </a:rPr>
            </a:br>
            <a:endParaRPr sz="2800"/>
          </a:p>
        </p:txBody>
      </p:sp>
      <p:sp>
        <p:nvSpPr>
          <p:cNvPr id="318" name="Google Shape;318;p10"/>
          <p:cNvSpPr txBox="1"/>
          <p:nvPr>
            <p:ph idx="1" type="body"/>
          </p:nvPr>
        </p:nvSpPr>
        <p:spPr>
          <a:xfrm>
            <a:off x="7956223" y="5973240"/>
            <a:ext cx="3943546"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Οικοδομώντας την Ευρώπη μαζί με τους </a:t>
            </a:r>
            <a:br>
              <a:rPr lang="en-GB"/>
            </a:br>
            <a:r>
              <a:rPr b="1" lang="en-GB" sz="2000">
                <a:solidFill>
                  <a:srgbClr val="13155D"/>
                </a:solidFill>
              </a:rPr>
              <a:t>εκπροσώπους της τοπικής αυτοδιοίκησης</a:t>
            </a:r>
            <a:endParaRPr sz="2000"/>
          </a:p>
          <a:p>
            <a:pPr indent="0" lvl="0" marL="0" rtl="0" algn="r">
              <a:lnSpc>
                <a:spcPct val="90000"/>
              </a:lnSpc>
              <a:spcBef>
                <a:spcPts val="1000"/>
              </a:spcBef>
              <a:spcAft>
                <a:spcPts val="0"/>
              </a:spcAft>
              <a:buClr>
                <a:srgbClr val="7F7F7F"/>
              </a:buClr>
              <a:buSzPts val="1400"/>
              <a:buNone/>
            </a:pPr>
            <a:r>
              <a:t/>
            </a:r>
            <a:endParaRPr/>
          </a:p>
        </p:txBody>
      </p:sp>
      <p:sp>
        <p:nvSpPr>
          <p:cNvPr id="319" name="Google Shape;319;p10"/>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Τρόπος συμμετοχής στο δίκτυο—</a:t>
            </a:r>
            <a:br>
              <a:rPr b="1" lang="en-GB">
                <a:solidFill>
                  <a:srgbClr val="13165D"/>
                </a:solidFill>
                <a:latin typeface="Calibri"/>
                <a:ea typeface="Calibri"/>
                <a:cs typeface="Calibri"/>
                <a:sym typeface="Calibri"/>
              </a:rPr>
            </a:br>
            <a:r>
              <a:rPr b="1" lang="en-GB">
                <a:solidFill>
                  <a:srgbClr val="13165D"/>
                </a:solidFill>
                <a:latin typeface="Calibri"/>
                <a:ea typeface="Calibri"/>
                <a:cs typeface="Calibri"/>
                <a:sym typeface="Calibri"/>
              </a:rPr>
              <a:t>διαδικασία εγγραφής</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11"/>
          <p:cNvSpPr txBox="1"/>
          <p:nvPr>
            <p:ph type="title"/>
          </p:nvPr>
        </p:nvSpPr>
        <p:spPr>
          <a:xfrm>
            <a:off x="315720" y="1449388"/>
            <a:ext cx="7612430"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200"/>
              </a:buClr>
              <a:buSzPts val="4000"/>
              <a:buFont typeface="Calibri"/>
              <a:buNone/>
            </a:pPr>
            <a:r>
              <a:rPr b="1" lang="en-GB" sz="4000">
                <a:solidFill>
                  <a:srgbClr val="FFF200"/>
                </a:solidFill>
                <a:latin typeface="Calibri"/>
                <a:ea typeface="Calibri"/>
                <a:cs typeface="Calibri"/>
                <a:sym typeface="Calibri"/>
              </a:rPr>
              <a:t>5 βασικά οφέλη</a:t>
            </a:r>
            <a:r>
              <a:rPr lang="en-GB" sz="4000">
                <a:solidFill>
                  <a:srgbClr val="FFF200"/>
                </a:solidFill>
                <a:latin typeface="Calibri"/>
                <a:ea typeface="Calibri"/>
                <a:cs typeface="Calibri"/>
                <a:sym typeface="Calibri"/>
              </a:rPr>
              <a:t> </a:t>
            </a:r>
            <a:br>
              <a:rPr lang="en-GB" sz="4000">
                <a:solidFill>
                  <a:srgbClr val="FFF200"/>
                </a:solidFill>
                <a:latin typeface="Calibri"/>
                <a:ea typeface="Calibri"/>
                <a:cs typeface="Calibri"/>
                <a:sym typeface="Calibri"/>
              </a:rPr>
            </a:br>
            <a:r>
              <a:rPr lang="en-GB" sz="4000">
                <a:latin typeface="Calibri"/>
                <a:ea typeface="Calibri"/>
                <a:cs typeface="Calibri"/>
                <a:sym typeface="Calibri"/>
              </a:rPr>
              <a:t>συμμετοχής στο δίκτυο</a:t>
            </a:r>
            <a:endParaRPr sz="4000"/>
          </a:p>
        </p:txBody>
      </p:sp>
      <p:sp>
        <p:nvSpPr>
          <p:cNvPr id="325" name="Google Shape;325;p11"/>
          <p:cNvSpPr txBox="1"/>
          <p:nvPr/>
        </p:nvSpPr>
        <p:spPr>
          <a:xfrm>
            <a:off x="8107051" y="6019800"/>
            <a:ext cx="3713473" cy="642938"/>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chemeClr val="lt1"/>
              </a:buClr>
              <a:buSzPts val="1400"/>
              <a:buFont typeface="Arial"/>
              <a:buNone/>
            </a:pPr>
            <a:r>
              <a:rPr b="0" i="0" lang="en-GB" sz="1400" u="none" cap="none" strike="noStrike">
                <a:solidFill>
                  <a:schemeClr val="lt1"/>
                </a:solidFill>
                <a:latin typeface="Calibri"/>
                <a:ea typeface="Calibri"/>
                <a:cs typeface="Calibri"/>
                <a:sym typeface="Calibri"/>
              </a:rPr>
              <a:t>Οικοδομώντας την Ευρώπη μαζί με τους </a:t>
            </a:r>
            <a:br>
              <a:rPr b="0" i="0" lang="en-GB" sz="1000" u="none" cap="none" strike="noStrike">
                <a:solidFill>
                  <a:schemeClr val="lt1"/>
                </a:solidFill>
                <a:latin typeface="Calibri"/>
                <a:ea typeface="Calibri"/>
                <a:cs typeface="Calibri"/>
                <a:sym typeface="Calibri"/>
              </a:rPr>
            </a:br>
            <a:r>
              <a:rPr b="1" i="0" lang="en-GB" sz="1800" u="none" cap="none" strike="noStrike">
                <a:solidFill>
                  <a:srgbClr val="FFFF00"/>
                </a:solidFill>
                <a:latin typeface="Calibri"/>
                <a:ea typeface="Calibri"/>
                <a:cs typeface="Calibri"/>
                <a:sym typeface="Calibri"/>
              </a:rPr>
              <a:t>εκπροσώπους της τοπικής αυτοδιοίκησης</a:t>
            </a:r>
            <a:endParaRPr b="0" i="0" sz="1400" u="none" cap="none" strike="noStrike">
              <a:solidFill>
                <a:srgbClr val="000000"/>
              </a:solidFill>
              <a:latin typeface="Arial"/>
              <a:ea typeface="Arial"/>
              <a:cs typeface="Arial"/>
              <a:sym typeface="Arial"/>
            </a:endParaRPr>
          </a:p>
          <a:p>
            <a:pPr indent="0" lvl="0" marL="0" marR="0" rtl="0" algn="r">
              <a:lnSpc>
                <a:spcPct val="90000"/>
              </a:lnSpc>
              <a:spcBef>
                <a:spcPts val="0"/>
              </a:spcBef>
              <a:spcAft>
                <a:spcPts val="0"/>
              </a:spcAft>
              <a:buClr>
                <a:schemeClr val="lt1"/>
              </a:buClr>
              <a:buSzPts val="1400"/>
              <a:buFont typeface="Arial"/>
              <a:buNone/>
            </a:pPr>
            <a:r>
              <a:t/>
            </a:r>
            <a:endParaRPr b="0" i="0" sz="1000" u="none" cap="none" strike="noStrike">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12"/>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5 βασικά οφέλη </a:t>
            </a:r>
            <a:br>
              <a:rPr b="1" lang="en-GB">
                <a:solidFill>
                  <a:srgbClr val="13165D"/>
                </a:solidFill>
                <a:latin typeface="Calibri"/>
                <a:ea typeface="Calibri"/>
                <a:cs typeface="Calibri"/>
                <a:sym typeface="Calibri"/>
              </a:rPr>
            </a:br>
            <a:r>
              <a:rPr b="1" lang="en-GB">
                <a:solidFill>
                  <a:srgbClr val="13165D"/>
                </a:solidFill>
                <a:latin typeface="Calibri"/>
                <a:ea typeface="Calibri"/>
                <a:cs typeface="Calibri"/>
                <a:sym typeface="Calibri"/>
              </a:rPr>
              <a:t>συμμετοχής στο δίκτυο</a:t>
            </a:r>
            <a:endParaRPr>
              <a:solidFill>
                <a:srgbClr val="13165D"/>
              </a:solidFill>
              <a:latin typeface="Calibri"/>
              <a:ea typeface="Calibri"/>
              <a:cs typeface="Calibri"/>
              <a:sym typeface="Calibri"/>
            </a:endParaRPr>
          </a:p>
        </p:txBody>
      </p:sp>
      <p:sp>
        <p:nvSpPr>
          <p:cNvPr id="331" name="Google Shape;331;p12"/>
          <p:cNvSpPr/>
          <p:nvPr/>
        </p:nvSpPr>
        <p:spPr>
          <a:xfrm>
            <a:off x="371472" y="1670823"/>
            <a:ext cx="5361506" cy="1378470"/>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FFFF00"/>
                </a:solidFill>
                <a:latin typeface="Calibri"/>
                <a:ea typeface="Calibri"/>
                <a:cs typeface="Calibri"/>
                <a:sym typeface="Calibri"/>
              </a:rPr>
              <a:t>Προνομιακή πρόσβαση </a:t>
            </a:r>
            <a:r>
              <a:rPr b="0" i="0" lang="en-GB" sz="1600" u="none" cap="none" strike="noStrike">
                <a:solidFill>
                  <a:schemeClr val="lt1"/>
                </a:solidFill>
                <a:latin typeface="Calibri"/>
                <a:ea typeface="Calibri"/>
                <a:cs typeface="Calibri"/>
                <a:sym typeface="Calibri"/>
              </a:rPr>
              <a:t>σε επίσημες πηγές επικοινωνίας της ΕΕ στις εθνικές γλώσσες, επικοινωνιακό υλικό, διαδικτυακά και διά ζώσης σεμινάρια και άλλες μορφές πληροφόρησης, οι οποίες επιτρέπουν στα μέλη τη συμμετοχή στον διάλογο με τους πολίτες για θέματα της ΕΕ</a:t>
            </a:r>
            <a:r>
              <a:rPr b="1" i="0" lang="en-GB" sz="1600" u="none" cap="none" strike="noStrike">
                <a:solidFill>
                  <a:srgbClr val="FFFF00"/>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id="332" name="Google Shape;332;p12"/>
          <p:cNvSpPr/>
          <p:nvPr/>
        </p:nvSpPr>
        <p:spPr>
          <a:xfrm>
            <a:off x="6459018" y="3337690"/>
            <a:ext cx="5361506" cy="759413"/>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FFFF00"/>
                </a:solidFill>
                <a:latin typeface="Calibri"/>
                <a:ea typeface="Calibri"/>
                <a:cs typeface="Calibri"/>
                <a:sym typeface="Calibri"/>
              </a:rPr>
              <a:t>Πρόσβαση σε ένα δραστήριο δίκτυο συναδέλφων </a:t>
            </a:r>
            <a:r>
              <a:rPr b="0" i="0" lang="en-GB" sz="1600" u="none" cap="none" strike="noStrike">
                <a:solidFill>
                  <a:schemeClr val="lt1"/>
                </a:solidFill>
                <a:latin typeface="Calibri"/>
                <a:ea typeface="Calibri"/>
                <a:cs typeface="Calibri"/>
                <a:sym typeface="Calibri"/>
              </a:rPr>
              <a:t>μέσω μιας ειδικής, διαδικτυακής πλατφόρμας.</a:t>
            </a:r>
            <a:endParaRPr b="0" i="0" sz="1400" u="none" cap="none" strike="noStrike">
              <a:solidFill>
                <a:srgbClr val="000000"/>
              </a:solidFill>
              <a:latin typeface="Arial"/>
              <a:ea typeface="Arial"/>
              <a:cs typeface="Arial"/>
              <a:sym typeface="Arial"/>
            </a:endParaRPr>
          </a:p>
        </p:txBody>
      </p:sp>
      <p:sp>
        <p:nvSpPr>
          <p:cNvPr id="333" name="Google Shape;333;p12"/>
          <p:cNvSpPr/>
          <p:nvPr/>
        </p:nvSpPr>
        <p:spPr>
          <a:xfrm>
            <a:off x="371474" y="3337690"/>
            <a:ext cx="5361506" cy="759413"/>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FFFF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FFFF00"/>
                </a:solidFill>
                <a:latin typeface="Calibri"/>
                <a:ea typeface="Calibri"/>
                <a:cs typeface="Calibri"/>
                <a:sym typeface="Calibri"/>
              </a:rPr>
              <a:t>Ορατότητα, σε επίπεδο ΕΕ, </a:t>
            </a:r>
            <a:r>
              <a:rPr b="0" i="0" lang="en-GB" sz="1600" u="none" cap="none" strike="noStrike">
                <a:solidFill>
                  <a:schemeClr val="lt1"/>
                </a:solidFill>
                <a:latin typeface="Calibri"/>
                <a:ea typeface="Calibri"/>
                <a:cs typeface="Calibri"/>
                <a:sym typeface="Calibri"/>
              </a:rPr>
              <a:t>των δραστηριοτήτων των μελών στο πλαίσιο του δικτύου.</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FFFF00"/>
              </a:solidFill>
              <a:latin typeface="Calibri"/>
              <a:ea typeface="Calibri"/>
              <a:cs typeface="Calibri"/>
              <a:sym typeface="Calibri"/>
            </a:endParaRPr>
          </a:p>
        </p:txBody>
      </p:sp>
      <p:sp>
        <p:nvSpPr>
          <p:cNvPr id="334" name="Google Shape;334;p12"/>
          <p:cNvSpPr/>
          <p:nvPr/>
        </p:nvSpPr>
        <p:spPr>
          <a:xfrm>
            <a:off x="6459018" y="1670823"/>
            <a:ext cx="5361506" cy="1119512"/>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FFFF00"/>
                </a:solidFill>
                <a:latin typeface="Calibri"/>
                <a:ea typeface="Calibri"/>
                <a:cs typeface="Calibri"/>
                <a:sym typeface="Calibri"/>
              </a:rPr>
              <a:t>Πρόσβαση σε κατά προτεραιότητα επισκέψεις, </a:t>
            </a:r>
            <a:r>
              <a:rPr b="0" i="0" lang="en-GB" sz="1600" u="none" cap="none" strike="noStrike">
                <a:solidFill>
                  <a:schemeClr val="lt1"/>
                </a:solidFill>
                <a:latin typeface="Calibri"/>
                <a:ea typeface="Calibri"/>
                <a:cs typeface="Calibri"/>
                <a:sym typeface="Calibri"/>
              </a:rPr>
              <a:t>είτε διά ζώσης είτε διαδικτυακές, στο Κέντρο Επισκεπτών της Ευρωπαϊκής Επιτροπής στις Βρυξέλλες, οργανωμένες όποτε είναι δυνατόν στη γλώσσα του εκάστοτε μέλους.</a:t>
            </a:r>
            <a:endParaRPr b="0" i="0" sz="1400" u="none" cap="none" strike="noStrike">
              <a:solidFill>
                <a:srgbClr val="000000"/>
              </a:solidFill>
              <a:latin typeface="Arial"/>
              <a:ea typeface="Arial"/>
              <a:cs typeface="Arial"/>
              <a:sym typeface="Arial"/>
            </a:endParaRPr>
          </a:p>
        </p:txBody>
      </p:sp>
      <p:sp>
        <p:nvSpPr>
          <p:cNvPr id="335" name="Google Shape;335;p12"/>
          <p:cNvSpPr/>
          <p:nvPr/>
        </p:nvSpPr>
        <p:spPr>
          <a:xfrm>
            <a:off x="371472" y="4301174"/>
            <a:ext cx="5361506" cy="1260639"/>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FFFF00"/>
                </a:solidFill>
                <a:latin typeface="Calibri"/>
                <a:ea typeface="Calibri"/>
                <a:cs typeface="Calibri"/>
                <a:sym typeface="Calibri"/>
              </a:rPr>
              <a:t>Προνομιακή πρόσβαση σε μια πλειάδα δικτύων προβολής της ΕΕ, </a:t>
            </a:r>
            <a:r>
              <a:rPr b="0" i="0" lang="en-GB" sz="1600" u="none" cap="none" strike="noStrike">
                <a:solidFill>
                  <a:schemeClr val="lt1"/>
                </a:solidFill>
                <a:latin typeface="Calibri"/>
                <a:ea typeface="Calibri"/>
                <a:cs typeface="Calibri"/>
                <a:sym typeface="Calibri"/>
              </a:rPr>
              <a:t>συμπεριλαμβανομένων των 420 και πλέον κέντρων EUROPE DIRECT, με παρουσία σχεδόν σε όλες τις περιφέρειες της ΕΕ.</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Calibri"/>
              <a:ea typeface="Calibri"/>
              <a:cs typeface="Calibri"/>
              <a:sym typeface="Calibri"/>
            </a:endParaRPr>
          </a:p>
        </p:txBody>
      </p:sp>
      <p:sp>
        <p:nvSpPr>
          <p:cNvPr id="336" name="Google Shape;336;p12"/>
          <p:cNvSpPr txBox="1"/>
          <p:nvPr>
            <p:ph idx="1" type="body"/>
          </p:nvPr>
        </p:nvSpPr>
        <p:spPr>
          <a:xfrm>
            <a:off x="7956223" y="5973240"/>
            <a:ext cx="3943546"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Οικοδομώντας την Ευρώπη μαζί με τους </a:t>
            </a:r>
            <a:br>
              <a:rPr lang="en-GB"/>
            </a:br>
            <a:r>
              <a:rPr b="1" lang="en-GB" sz="2000">
                <a:solidFill>
                  <a:srgbClr val="13155D"/>
                </a:solidFill>
              </a:rPr>
              <a:t>εκπροσώπους της τοπικής αυτοδιοίκησης</a:t>
            </a:r>
            <a:endParaRPr sz="2000"/>
          </a:p>
          <a:p>
            <a:pPr indent="0" lvl="0" marL="0" rtl="0" algn="r">
              <a:lnSpc>
                <a:spcPct val="90000"/>
              </a:lnSpc>
              <a:spcBef>
                <a:spcPts val="1000"/>
              </a:spcBef>
              <a:spcAft>
                <a:spcPts val="0"/>
              </a:spcAft>
              <a:buClr>
                <a:srgbClr val="7F7F7F"/>
              </a:buClr>
              <a:buSzPts val="1400"/>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44"/>
          <p:cNvSpPr txBox="1"/>
          <p:nvPr>
            <p:ph type="title"/>
          </p:nvPr>
        </p:nvSpPr>
        <p:spPr>
          <a:xfrm>
            <a:off x="371475" y="1449388"/>
            <a:ext cx="7712074"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FFF"/>
              </a:buClr>
              <a:buSzPts val="4000"/>
              <a:buFont typeface="Calibri"/>
              <a:buNone/>
            </a:pPr>
            <a:r>
              <a:rPr lang="en-GB">
                <a:solidFill>
                  <a:srgbClr val="FFFFFF"/>
                </a:solidFill>
              </a:rPr>
              <a:t>Ειδικό </a:t>
            </a:r>
            <a:r>
              <a:rPr b="1" lang="en-GB">
                <a:solidFill>
                  <a:srgbClr val="FFF100"/>
                </a:solidFill>
              </a:rPr>
              <a:t>Ερωτηματολόγιο</a:t>
            </a:r>
            <a:endParaRPr b="1">
              <a:solidFill>
                <a:srgbClr val="FFF100"/>
              </a:solidFill>
            </a:endParaRPr>
          </a:p>
        </p:txBody>
      </p:sp>
      <p:sp>
        <p:nvSpPr>
          <p:cNvPr id="342" name="Google Shape;342;p44"/>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45"/>
          <p:cNvSpPr txBox="1"/>
          <p:nvPr>
            <p:ph type="title"/>
          </p:nvPr>
        </p:nvSpPr>
        <p:spPr>
          <a:xfrm>
            <a:off x="1602902" y="982212"/>
            <a:ext cx="8068999" cy="4183677"/>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2000"/>
              <a:buFont typeface="Arial"/>
              <a:buNone/>
            </a:pPr>
            <a:r>
              <a:rPr b="0" i="0" lang="en-GB" sz="2000" u="none" cap="none" strike="noStrike">
                <a:solidFill>
                  <a:srgbClr val="13165D"/>
                </a:solidFill>
                <a:latin typeface="Calibri"/>
                <a:ea typeface="Calibri"/>
                <a:cs typeface="Calibri"/>
                <a:sym typeface="Calibri"/>
              </a:rPr>
              <a:t>Απαντώντας στο ειδικό Ερωτηματολόγιο, θα έχετε την ευκαιρία να καταδείξετε τα θέματα που είναι πιο σχετικά με τις επικοινωνιακές σας ανάγκες στην εκλογική σας περιφέρεια.</a:t>
            </a:r>
            <a:br>
              <a:rPr b="0" i="0" lang="en-GB" sz="2000" u="none" cap="none" strike="noStrike">
                <a:solidFill>
                  <a:srgbClr val="13165D"/>
                </a:solidFill>
                <a:latin typeface="Calibri"/>
                <a:ea typeface="Calibri"/>
                <a:cs typeface="Calibri"/>
                <a:sym typeface="Calibri"/>
              </a:rPr>
            </a:br>
            <a:br>
              <a:rPr b="0" i="0" lang="en-GB" sz="2000" u="none" cap="none" strike="noStrike">
                <a:solidFill>
                  <a:srgbClr val="13165D"/>
                </a:solidFill>
                <a:latin typeface="Calibri"/>
                <a:ea typeface="Calibri"/>
                <a:cs typeface="Calibri"/>
                <a:sym typeface="Calibri"/>
              </a:rPr>
            </a:b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Μετά τη συμμετοχή σας στο ειδικό Ερωτηματολόγιο της ΕΕ, θα έχετε την ευκαιρία </a:t>
            </a: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 να λάβετε σχετικές πληροφορίες για την ΕΕ </a:t>
            </a: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 να συμμετάσχετε σε διαδικτυακά σεμινάρια </a:t>
            </a: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 να συμμετάσχετε σε επισκέψεις στα θεσμικά όργανα της ΕΕ στη γλώσσα σας</a:t>
            </a:r>
            <a:br>
              <a:rPr b="0" i="0" lang="en-GB" sz="2000" u="none" cap="none" strike="noStrike">
                <a:solidFill>
                  <a:srgbClr val="13165D"/>
                </a:solidFill>
                <a:latin typeface="Calibri"/>
                <a:ea typeface="Calibri"/>
                <a:cs typeface="Calibri"/>
                <a:sym typeface="Calibri"/>
              </a:rPr>
            </a:br>
            <a:br>
              <a:rPr b="0" i="0" lang="en-GB" sz="1800" u="none" cap="none" strike="noStrike">
                <a:solidFill>
                  <a:srgbClr val="000000"/>
                </a:solidFill>
                <a:latin typeface="Arial"/>
                <a:ea typeface="Arial"/>
                <a:cs typeface="Arial"/>
                <a:sym typeface="Arial"/>
              </a:rPr>
            </a:br>
            <a:r>
              <a:rPr b="1" i="0" lang="en-GB" sz="2000" u="none" cap="none" strike="noStrike">
                <a:solidFill>
                  <a:srgbClr val="13165D"/>
                </a:solidFill>
                <a:latin typeface="Calibri"/>
                <a:ea typeface="Calibri"/>
                <a:cs typeface="Calibri"/>
                <a:sym typeface="Calibri"/>
              </a:rPr>
              <a:t>Σύνδεσμος για το ειδικό Ερωτηματολόγιο: </a:t>
            </a:r>
            <a:br>
              <a:rPr b="0" i="0" lang="en-GB" sz="2000" u="none" cap="none" strike="noStrike">
                <a:solidFill>
                  <a:srgbClr val="13165D"/>
                </a:solidFill>
                <a:latin typeface="Calibri"/>
                <a:ea typeface="Calibri"/>
                <a:cs typeface="Calibri"/>
                <a:sym typeface="Calibri"/>
              </a:rPr>
            </a:br>
            <a:br>
              <a:rPr b="0" i="0" lang="en-GB" sz="2000" u="sng" cap="none" strike="noStrike">
                <a:solidFill>
                  <a:srgbClr val="13165D"/>
                </a:solidFill>
                <a:latin typeface="Calibri"/>
                <a:ea typeface="Calibri"/>
                <a:cs typeface="Calibri"/>
                <a:sym typeface="Calibri"/>
                <a:hlinkClick r:id="rId3">
                  <a:extLst>
                    <a:ext uri="{A12FA001-AC4F-418D-AE19-62706E023703}">
                      <ahyp:hlinkClr val="tx"/>
                    </a:ext>
                  </a:extLst>
                </a:hlinkClick>
              </a:rPr>
            </a:br>
            <a:r>
              <a:rPr b="0" i="0" lang="en-GB" sz="2000" u="sng" cap="none" strike="noStrike">
                <a:solidFill>
                  <a:srgbClr val="13165D"/>
                </a:solidFill>
                <a:latin typeface="Calibri"/>
                <a:ea typeface="Calibri"/>
                <a:cs typeface="Calibri"/>
                <a:sym typeface="Calibri"/>
                <a:hlinkClick r:id="rId4">
                  <a:extLst>
                    <a:ext uri="{A12FA001-AC4F-418D-AE19-62706E023703}">
                      <ahyp:hlinkClr val="tx"/>
                    </a:ext>
                  </a:extLst>
                </a:hlinkClick>
              </a:rPr>
              <a:t>https://ec.europa.eu/eusurvey/runner/BELC-specific-survey</a:t>
            </a:r>
            <a:endParaRPr b="0" i="0" sz="2000" u="none" cap="none" strike="noStrike">
              <a:solidFill>
                <a:srgbClr val="13165D"/>
              </a:solidFill>
              <a:latin typeface="Calibri"/>
              <a:ea typeface="Calibri"/>
              <a:cs typeface="Calibri"/>
              <a:sym typeface="Calibri"/>
            </a:endParaRPr>
          </a:p>
        </p:txBody>
      </p:sp>
      <p:sp>
        <p:nvSpPr>
          <p:cNvPr id="348" name="Google Shape;348;p45"/>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
        <p:nvSpPr>
          <p:cNvPr id="349" name="Google Shape;349;p45"/>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Specific Survey</a:t>
            </a:r>
            <a:endParaRPr>
              <a:solidFill>
                <a:srgbClr val="13165D"/>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13"/>
          <p:cNvSpPr txBox="1"/>
          <p:nvPr>
            <p:ph type="title"/>
          </p:nvPr>
        </p:nvSpPr>
        <p:spPr>
          <a:xfrm>
            <a:off x="371474" y="1449388"/>
            <a:ext cx="9385475"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F00"/>
              </a:buClr>
              <a:buSzPts val="4000"/>
              <a:buFont typeface="Calibri"/>
              <a:buNone/>
            </a:pPr>
            <a:r>
              <a:rPr b="1" lang="en-GB">
                <a:solidFill>
                  <a:srgbClr val="FFFF00"/>
                </a:solidFill>
                <a:latin typeface="Calibri"/>
                <a:ea typeface="Calibri"/>
                <a:cs typeface="Calibri"/>
                <a:sym typeface="Calibri"/>
              </a:rPr>
              <a:t>Συνεργασία με </a:t>
            </a:r>
            <a:br>
              <a:rPr b="1" lang="en-GB">
                <a:solidFill>
                  <a:srgbClr val="FFFF00"/>
                </a:solidFill>
                <a:latin typeface="Calibri"/>
                <a:ea typeface="Calibri"/>
                <a:cs typeface="Calibri"/>
                <a:sym typeface="Calibri"/>
              </a:rPr>
            </a:br>
            <a:r>
              <a:rPr lang="en-GB">
                <a:solidFill>
                  <a:schemeClr val="lt1"/>
                </a:solidFill>
                <a:latin typeface="Calibri"/>
                <a:ea typeface="Calibri"/>
                <a:cs typeface="Calibri"/>
                <a:sym typeface="Calibri"/>
              </a:rPr>
              <a:t>την Επιτροπή των Περιφερειών</a:t>
            </a:r>
            <a:endParaRPr>
              <a:solidFill>
                <a:schemeClr val="lt1"/>
              </a:solidFill>
            </a:endParaRPr>
          </a:p>
        </p:txBody>
      </p:sp>
      <p:sp>
        <p:nvSpPr>
          <p:cNvPr id="355" name="Google Shape;355;p13"/>
          <p:cNvSpPr txBox="1"/>
          <p:nvPr/>
        </p:nvSpPr>
        <p:spPr>
          <a:xfrm>
            <a:off x="8107051" y="6019800"/>
            <a:ext cx="3713473" cy="642938"/>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chemeClr val="lt1"/>
              </a:buClr>
              <a:buSzPts val="1400"/>
              <a:buFont typeface="Arial"/>
              <a:buNone/>
            </a:pPr>
            <a:r>
              <a:rPr b="0" i="0" lang="en-GB" sz="1400" u="none" cap="none" strike="noStrike">
                <a:solidFill>
                  <a:schemeClr val="lt1"/>
                </a:solidFill>
                <a:latin typeface="Calibri"/>
                <a:ea typeface="Calibri"/>
                <a:cs typeface="Calibri"/>
                <a:sym typeface="Calibri"/>
              </a:rPr>
              <a:t>Οικοδομώντας την Ευρώπη μαζί με τους </a:t>
            </a:r>
            <a:br>
              <a:rPr b="0" i="0" lang="en-GB" sz="1000" u="none" cap="none" strike="noStrike">
                <a:solidFill>
                  <a:schemeClr val="lt1"/>
                </a:solidFill>
                <a:latin typeface="Calibri"/>
                <a:ea typeface="Calibri"/>
                <a:cs typeface="Calibri"/>
                <a:sym typeface="Calibri"/>
              </a:rPr>
            </a:br>
            <a:r>
              <a:rPr b="1" i="0" lang="en-GB" sz="1800" u="none" cap="none" strike="noStrike">
                <a:solidFill>
                  <a:srgbClr val="FFFF00"/>
                </a:solidFill>
                <a:latin typeface="Calibri"/>
                <a:ea typeface="Calibri"/>
                <a:cs typeface="Calibri"/>
                <a:sym typeface="Calibri"/>
              </a:rPr>
              <a:t>εκπροσώπους της τοπικής αυτοδιοίκησης</a:t>
            </a:r>
            <a:endParaRPr b="0" i="0" sz="1400" u="none" cap="none" strike="noStrike">
              <a:solidFill>
                <a:srgbClr val="000000"/>
              </a:solidFill>
              <a:latin typeface="Arial"/>
              <a:ea typeface="Arial"/>
              <a:cs typeface="Arial"/>
              <a:sym typeface="Arial"/>
            </a:endParaRPr>
          </a:p>
          <a:p>
            <a:pPr indent="0" lvl="0" marL="0" marR="0" rtl="0" algn="r">
              <a:lnSpc>
                <a:spcPct val="90000"/>
              </a:lnSpc>
              <a:spcBef>
                <a:spcPts val="0"/>
              </a:spcBef>
              <a:spcAft>
                <a:spcPts val="0"/>
              </a:spcAft>
              <a:buClr>
                <a:schemeClr val="lt1"/>
              </a:buClr>
              <a:buSzPts val="1400"/>
              <a:buFont typeface="Arial"/>
              <a:buNone/>
            </a:pPr>
            <a:r>
              <a:t/>
            </a:r>
            <a:endParaRPr b="0" i="0" sz="1000" u="none" cap="none" strike="noStrike">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14"/>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Συνεργασία με </a:t>
            </a:r>
            <a:br>
              <a:rPr b="1" lang="en-GB">
                <a:solidFill>
                  <a:srgbClr val="13165D"/>
                </a:solidFill>
                <a:latin typeface="Calibri"/>
                <a:ea typeface="Calibri"/>
                <a:cs typeface="Calibri"/>
                <a:sym typeface="Calibri"/>
              </a:rPr>
            </a:br>
            <a:r>
              <a:rPr b="1" lang="en-GB">
                <a:solidFill>
                  <a:srgbClr val="13165D"/>
                </a:solidFill>
                <a:latin typeface="Calibri"/>
                <a:ea typeface="Calibri"/>
                <a:cs typeface="Calibri"/>
                <a:sym typeface="Calibri"/>
              </a:rPr>
              <a:t>την Επιτροπή των Περιφερειών</a:t>
            </a:r>
            <a:endParaRPr>
              <a:solidFill>
                <a:srgbClr val="13165D"/>
              </a:solidFill>
              <a:latin typeface="Calibri"/>
              <a:ea typeface="Calibri"/>
              <a:cs typeface="Calibri"/>
              <a:sym typeface="Calibri"/>
            </a:endParaRPr>
          </a:p>
        </p:txBody>
      </p:sp>
      <p:sp>
        <p:nvSpPr>
          <p:cNvPr id="361" name="Google Shape;361;p14"/>
          <p:cNvSpPr txBox="1"/>
          <p:nvPr>
            <p:ph idx="1" type="body"/>
          </p:nvPr>
        </p:nvSpPr>
        <p:spPr>
          <a:xfrm>
            <a:off x="371475" y="1336264"/>
            <a:ext cx="11449050" cy="417195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3155D"/>
              </a:buClr>
              <a:buSzPts val="2400"/>
              <a:buFont typeface="Arial"/>
              <a:buNone/>
            </a:pPr>
            <a:r>
              <a:rPr b="0" i="0" lang="en-GB" sz="2400" u="none" cap="none" strike="noStrike">
                <a:solidFill>
                  <a:srgbClr val="13155D"/>
                </a:solidFill>
                <a:latin typeface="Calibri"/>
                <a:ea typeface="Calibri"/>
                <a:cs typeface="Calibri"/>
                <a:sym typeface="Calibri"/>
              </a:rPr>
              <a:t>Το δίκτυο </a:t>
            </a:r>
            <a:r>
              <a:rPr b="1" i="0" lang="en-GB" sz="2400" u="none" cap="none" strike="noStrike">
                <a:solidFill>
                  <a:srgbClr val="13155D"/>
                </a:solidFill>
                <a:latin typeface="Calibri"/>
                <a:ea typeface="Calibri"/>
                <a:cs typeface="Calibri"/>
                <a:sym typeface="Calibri"/>
              </a:rPr>
              <a:t>«Οικοδομώντας την Ευρώπη μαζί με τους εκπροσώπους της τοπικής αυτοδιοίκησης»</a:t>
            </a:r>
            <a:r>
              <a:rPr b="0" i="0" lang="en-GB" sz="2400" u="none" cap="none" strike="noStrike">
                <a:solidFill>
                  <a:srgbClr val="13155D"/>
                </a:solidFill>
                <a:latin typeface="Calibri"/>
                <a:ea typeface="Calibri"/>
                <a:cs typeface="Calibri"/>
                <a:sym typeface="Calibri"/>
              </a:rPr>
              <a:t> επωφελείται από τη στενή συνεργασία με την </a:t>
            </a:r>
            <a:br>
              <a:rPr b="0" i="0" lang="en-GB" sz="2400" u="none" cap="none" strike="noStrike">
                <a:solidFill>
                  <a:srgbClr val="13155D"/>
                </a:solidFill>
                <a:latin typeface="Calibri"/>
                <a:ea typeface="Calibri"/>
                <a:cs typeface="Calibri"/>
                <a:sym typeface="Calibri"/>
              </a:rPr>
            </a:br>
            <a:r>
              <a:rPr b="0" i="0" lang="en-GB" sz="2400" u="none" cap="none" strike="noStrike">
                <a:solidFill>
                  <a:srgbClr val="13155D"/>
                </a:solidFill>
                <a:latin typeface="Calibri"/>
                <a:ea typeface="Calibri"/>
                <a:cs typeface="Calibri"/>
                <a:sym typeface="Calibri"/>
              </a:rPr>
              <a:t>Ευρωπαϊκή Επιτροπή και το Ευρωπαϊκό Δίκτυο Περιφερειακών και Τοπικών Συμβούλων της ΕΕ.</a:t>
            </a:r>
            <a:endParaRPr/>
          </a:p>
          <a:p>
            <a:pPr indent="0" lvl="0" marL="0" marR="0" rtl="0" algn="l">
              <a:lnSpc>
                <a:spcPct val="90000"/>
              </a:lnSpc>
              <a:spcBef>
                <a:spcPts val="1000"/>
              </a:spcBef>
              <a:spcAft>
                <a:spcPts val="0"/>
              </a:spcAft>
              <a:buClr>
                <a:srgbClr val="13155D"/>
              </a:buClr>
              <a:buSzPts val="2400"/>
              <a:buFont typeface="Arial"/>
              <a:buNone/>
            </a:pPr>
            <a:r>
              <a:rPr b="0" i="0" lang="en-GB" sz="2400" u="none" cap="none" strike="noStrike">
                <a:solidFill>
                  <a:srgbClr val="13155D"/>
                </a:solidFill>
                <a:latin typeface="Calibri"/>
                <a:ea typeface="Calibri"/>
                <a:cs typeface="Calibri"/>
                <a:sym typeface="Calibri"/>
              </a:rPr>
              <a:t>Το Ευρωπαϊκό Δίκτυο Περιφερειακών και Τοπικών Συμβούλων της ΕΕ, το οποίο συστάθηκε από την Επιτροπή των Περιφερειών (ΕτΠ) το 2021, έχει κάποιους κοινούς στόχους με το δίκτυό μας, όπως την αύξηση των γνώσεων των εκπροσώπων της τοπικής αυτοδιοίκησης για τις πολιτικές της ΕΕ και την υποστήριξή τους σε δραστηριότητες σχετιζόμενες με την Ένωση. </a:t>
            </a:r>
            <a:endParaRPr/>
          </a:p>
          <a:p>
            <a:pPr indent="0" lvl="0" marL="0" marR="0" rtl="0" algn="l">
              <a:lnSpc>
                <a:spcPct val="90000"/>
              </a:lnSpc>
              <a:spcBef>
                <a:spcPts val="1000"/>
              </a:spcBef>
              <a:spcAft>
                <a:spcPts val="0"/>
              </a:spcAft>
              <a:buClr>
                <a:srgbClr val="13155D"/>
              </a:buClr>
              <a:buSzPts val="2400"/>
              <a:buFont typeface="Arial"/>
              <a:buNone/>
            </a:pPr>
            <a:r>
              <a:rPr b="0" i="0" lang="en-GB" sz="2400" u="none" cap="none" strike="noStrike">
                <a:solidFill>
                  <a:srgbClr val="13155D"/>
                </a:solidFill>
                <a:latin typeface="Calibri"/>
                <a:ea typeface="Calibri"/>
                <a:cs typeface="Calibri"/>
                <a:sym typeface="Calibri"/>
              </a:rPr>
              <a:t>Ενώ το δίκτυό μας επικεντρώνεται κυρίως στην προώθηση του διαλόγου με τους πολίτες, η Επιτροπή των Περιφερειών αποσκοπεί στη διασύνδεση με το έργο των μελών της. </a:t>
            </a:r>
            <a:endParaRPr/>
          </a:p>
          <a:p>
            <a:pPr indent="0" lvl="0" marL="0" marR="0" rtl="0" algn="l">
              <a:lnSpc>
                <a:spcPct val="90000"/>
              </a:lnSpc>
              <a:spcBef>
                <a:spcPts val="1000"/>
              </a:spcBef>
              <a:spcAft>
                <a:spcPts val="0"/>
              </a:spcAft>
              <a:buClr>
                <a:srgbClr val="13155D"/>
              </a:buClr>
              <a:buSzPts val="2400"/>
              <a:buFont typeface="Arial"/>
              <a:buNone/>
            </a:pPr>
            <a:r>
              <a:rPr b="1" i="0" lang="en-GB" sz="2400" u="none" cap="none" strike="noStrike">
                <a:solidFill>
                  <a:srgbClr val="13155D"/>
                </a:solidFill>
                <a:latin typeface="Calibri"/>
                <a:ea typeface="Calibri"/>
                <a:cs typeface="Calibri"/>
                <a:sym typeface="Calibri"/>
              </a:rPr>
              <a:t>Μπορείτε να εγγραφείτε και στα δύο δίκτυα!</a:t>
            </a:r>
            <a:endParaRPr/>
          </a:p>
        </p:txBody>
      </p:sp>
      <p:sp>
        <p:nvSpPr>
          <p:cNvPr id="362" name="Google Shape;362;p14"/>
          <p:cNvSpPr txBox="1"/>
          <p:nvPr/>
        </p:nvSpPr>
        <p:spPr>
          <a:xfrm>
            <a:off x="7956223" y="5973240"/>
            <a:ext cx="3943546" cy="641683"/>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rgbClr val="7F7F7F"/>
              </a:buClr>
              <a:buSzPts val="1400"/>
              <a:buFont typeface="Arial"/>
              <a:buNone/>
            </a:pPr>
            <a:r>
              <a:rPr b="0" i="0" lang="en-GB" sz="1400" u="none" cap="none" strike="noStrike">
                <a:solidFill>
                  <a:srgbClr val="7F7F7F"/>
                </a:solidFill>
                <a:latin typeface="Calibri"/>
                <a:ea typeface="Calibri"/>
                <a:cs typeface="Calibri"/>
                <a:sym typeface="Calibri"/>
              </a:rPr>
              <a:t>Οικοδομώντας την Ευρώπη μαζί με τους </a:t>
            </a:r>
            <a:br>
              <a:rPr b="0" i="0" lang="en-GB" sz="1400" u="none" cap="none" strike="noStrike">
                <a:solidFill>
                  <a:srgbClr val="7F7F7F"/>
                </a:solidFill>
                <a:latin typeface="Calibri"/>
                <a:ea typeface="Calibri"/>
                <a:cs typeface="Calibri"/>
                <a:sym typeface="Calibri"/>
              </a:rPr>
            </a:br>
            <a:r>
              <a:rPr b="1" i="0" lang="en-GB" sz="2000" u="none" cap="none" strike="noStrike">
                <a:solidFill>
                  <a:srgbClr val="13155D"/>
                </a:solidFill>
                <a:latin typeface="Calibri"/>
                <a:ea typeface="Calibri"/>
                <a:cs typeface="Calibri"/>
                <a:sym typeface="Calibri"/>
              </a:rPr>
              <a:t>εκπροσώπους της τοπικής αυτοδιοίκησης</a:t>
            </a:r>
            <a:endParaRPr b="0" i="0" sz="2000" u="none" cap="none" strike="noStrike">
              <a:solidFill>
                <a:srgbClr val="7F7F7F"/>
              </a:solidFill>
              <a:latin typeface="Calibri"/>
              <a:ea typeface="Calibri"/>
              <a:cs typeface="Calibri"/>
              <a:sym typeface="Calibri"/>
            </a:endParaRPr>
          </a:p>
          <a:p>
            <a:pPr indent="0" lvl="0" marL="0" marR="0" rtl="0" algn="r">
              <a:lnSpc>
                <a:spcPct val="90000"/>
              </a:lnSpc>
              <a:spcBef>
                <a:spcPts val="1000"/>
              </a:spcBef>
              <a:spcAft>
                <a:spcPts val="0"/>
              </a:spcAft>
              <a:buClr>
                <a:srgbClr val="7F7F7F"/>
              </a:buClr>
              <a:buSzPts val="1400"/>
              <a:buFont typeface="Arial"/>
              <a:buNone/>
            </a:pPr>
            <a:r>
              <a:t/>
            </a:r>
            <a:endParaRPr b="0" i="0" sz="1400" u="none" cap="none" strike="noStrike">
              <a:solidFill>
                <a:srgbClr val="7F7F7F"/>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15"/>
          <p:cNvSpPr txBox="1"/>
          <p:nvPr>
            <p:ph type="title"/>
          </p:nvPr>
        </p:nvSpPr>
        <p:spPr>
          <a:xfrm>
            <a:off x="371474" y="1449388"/>
            <a:ext cx="9385475"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FFF"/>
              </a:buClr>
              <a:buSzPts val="4000"/>
              <a:buFont typeface="Calibri"/>
              <a:buNone/>
            </a:pPr>
            <a:r>
              <a:rPr b="1" lang="en-GB">
                <a:solidFill>
                  <a:srgbClr val="FFFF00"/>
                </a:solidFill>
              </a:rPr>
              <a:t>Τα καθήκοντα </a:t>
            </a:r>
            <a:br>
              <a:rPr b="1" lang="en-GB">
                <a:solidFill>
                  <a:srgbClr val="FFFF00"/>
                </a:solidFill>
              </a:rPr>
            </a:br>
            <a:r>
              <a:rPr lang="en-GB">
                <a:solidFill>
                  <a:schemeClr val="lt1"/>
                </a:solidFill>
              </a:rPr>
              <a:t>των μελών του δικτύου</a:t>
            </a:r>
            <a:endParaRPr>
              <a:solidFill>
                <a:schemeClr val="lt1"/>
              </a:solidFill>
            </a:endParaRPr>
          </a:p>
        </p:txBody>
      </p:sp>
      <p:sp>
        <p:nvSpPr>
          <p:cNvPr id="368" name="Google Shape;368;p15"/>
          <p:cNvSpPr txBox="1"/>
          <p:nvPr/>
        </p:nvSpPr>
        <p:spPr>
          <a:xfrm>
            <a:off x="8107051" y="6019800"/>
            <a:ext cx="3713473" cy="642938"/>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chemeClr val="lt1"/>
              </a:buClr>
              <a:buSzPts val="1400"/>
              <a:buFont typeface="Arial"/>
              <a:buNone/>
            </a:pPr>
            <a:r>
              <a:rPr b="0" i="0" lang="en-GB" sz="1400" u="none" cap="none" strike="noStrike">
                <a:solidFill>
                  <a:schemeClr val="lt1"/>
                </a:solidFill>
                <a:latin typeface="Calibri"/>
                <a:ea typeface="Calibri"/>
                <a:cs typeface="Calibri"/>
                <a:sym typeface="Calibri"/>
              </a:rPr>
              <a:t>Οικοδομώντας την Ευρώπη μαζί με τους </a:t>
            </a:r>
            <a:br>
              <a:rPr b="0" i="0" lang="en-GB" sz="1000" u="none" cap="none" strike="noStrike">
                <a:solidFill>
                  <a:schemeClr val="lt1"/>
                </a:solidFill>
                <a:latin typeface="Calibri"/>
                <a:ea typeface="Calibri"/>
                <a:cs typeface="Calibri"/>
                <a:sym typeface="Calibri"/>
              </a:rPr>
            </a:br>
            <a:r>
              <a:rPr b="1" i="0" lang="en-GB" sz="1800" u="none" cap="none" strike="noStrike">
                <a:solidFill>
                  <a:srgbClr val="FFFF00"/>
                </a:solidFill>
                <a:latin typeface="Calibri"/>
                <a:ea typeface="Calibri"/>
                <a:cs typeface="Calibri"/>
                <a:sym typeface="Calibri"/>
              </a:rPr>
              <a:t>εκπροσώπους της τοπικής αυτοδιοίκησης</a:t>
            </a:r>
            <a:endParaRPr b="0" i="0" sz="1400" u="none" cap="none" strike="noStrike">
              <a:solidFill>
                <a:srgbClr val="000000"/>
              </a:solidFill>
              <a:latin typeface="Arial"/>
              <a:ea typeface="Arial"/>
              <a:cs typeface="Arial"/>
              <a:sym typeface="Arial"/>
            </a:endParaRPr>
          </a:p>
          <a:p>
            <a:pPr indent="0" lvl="0" marL="0" marR="0" rtl="0" algn="r">
              <a:lnSpc>
                <a:spcPct val="90000"/>
              </a:lnSpc>
              <a:spcBef>
                <a:spcPts val="0"/>
              </a:spcBef>
              <a:spcAft>
                <a:spcPts val="0"/>
              </a:spcAft>
              <a:buClr>
                <a:schemeClr val="lt1"/>
              </a:buClr>
              <a:buSzPts val="1400"/>
              <a:buFont typeface="Arial"/>
              <a:buNone/>
            </a:pPr>
            <a:r>
              <a:t/>
            </a:r>
            <a:endParaRPr b="0" i="0" sz="1000" u="none" cap="none" strike="noStrike">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16"/>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Τα καθήκοντα των μελών του δικτύου</a:t>
            </a:r>
            <a:endParaRPr>
              <a:solidFill>
                <a:srgbClr val="13165D"/>
              </a:solidFill>
              <a:latin typeface="Calibri"/>
              <a:ea typeface="Calibri"/>
              <a:cs typeface="Calibri"/>
              <a:sym typeface="Calibri"/>
            </a:endParaRPr>
          </a:p>
        </p:txBody>
      </p:sp>
      <p:sp>
        <p:nvSpPr>
          <p:cNvPr id="374" name="Google Shape;374;p16"/>
          <p:cNvSpPr txBox="1"/>
          <p:nvPr>
            <p:ph idx="3" type="body"/>
          </p:nvPr>
        </p:nvSpPr>
        <p:spPr>
          <a:xfrm>
            <a:off x="329359" y="1449386"/>
            <a:ext cx="7754189" cy="4197269"/>
          </a:xfrm>
          <a:prstGeom prst="rect">
            <a:avLst/>
          </a:prstGeom>
          <a:noFill/>
          <a:ln>
            <a:noFill/>
          </a:ln>
        </p:spPr>
        <p:txBody>
          <a:bodyPr anchorCtr="0" anchor="ctr" bIns="0" lIns="0" spcFirstLastPara="1" rIns="0" wrap="square" tIns="0">
            <a:noAutofit/>
          </a:bodyPr>
          <a:lstStyle/>
          <a:p>
            <a:pPr indent="-228600" lvl="0" marL="228600" rtl="0" algn="l">
              <a:lnSpc>
                <a:spcPct val="90000"/>
              </a:lnSpc>
              <a:spcBef>
                <a:spcPts val="0"/>
              </a:spcBef>
              <a:spcAft>
                <a:spcPts val="0"/>
              </a:spcAft>
              <a:buClr>
                <a:srgbClr val="FFF100"/>
              </a:buClr>
              <a:buSzPts val="1800"/>
              <a:buChar char="•"/>
            </a:pPr>
            <a:r>
              <a:rPr b="1" lang="en-GB" sz="1800">
                <a:solidFill>
                  <a:srgbClr val="FFF100"/>
                </a:solidFill>
                <a:latin typeface="Calibri"/>
                <a:ea typeface="Calibri"/>
                <a:cs typeface="Calibri"/>
                <a:sym typeface="Calibri"/>
              </a:rPr>
              <a:t>Συμμετοχή στον διάλογο </a:t>
            </a:r>
            <a:r>
              <a:rPr lang="en-GB" sz="1800">
                <a:solidFill>
                  <a:schemeClr val="lt1"/>
                </a:solidFill>
                <a:latin typeface="Calibri"/>
                <a:ea typeface="Calibri"/>
                <a:cs typeface="Calibri"/>
                <a:sym typeface="Calibri"/>
              </a:rPr>
              <a:t>με τους πολίτες της εκλογικών τους περιφερειών και στα τοπικά ΜΜΕ, για τις γενικές πολιτικές πρωτοβουλίες και τα μέτρα που λαμβάνει η ΕΕ.</a:t>
            </a:r>
            <a:endParaRPr/>
          </a:p>
          <a:p>
            <a:pPr indent="-228600" lvl="0" marL="228600" rtl="0" algn="l">
              <a:lnSpc>
                <a:spcPct val="90000"/>
              </a:lnSpc>
              <a:spcBef>
                <a:spcPts val="1000"/>
              </a:spcBef>
              <a:spcAft>
                <a:spcPts val="0"/>
              </a:spcAft>
              <a:buClr>
                <a:srgbClr val="FFF100"/>
              </a:buClr>
              <a:buSzPts val="1800"/>
              <a:buChar char="•"/>
            </a:pPr>
            <a:r>
              <a:rPr b="1" lang="en-GB" sz="1800">
                <a:solidFill>
                  <a:srgbClr val="FFF100"/>
                </a:solidFill>
                <a:latin typeface="Calibri"/>
                <a:ea typeface="Calibri"/>
                <a:cs typeface="Calibri"/>
                <a:sym typeface="Calibri"/>
              </a:rPr>
              <a:t>Παρουσίαση των πολιτικών, </a:t>
            </a:r>
            <a:r>
              <a:rPr lang="en-GB" sz="1800">
                <a:solidFill>
                  <a:schemeClr val="lt1"/>
                </a:solidFill>
                <a:latin typeface="Calibri"/>
                <a:ea typeface="Calibri"/>
                <a:cs typeface="Calibri"/>
                <a:sym typeface="Calibri"/>
              </a:rPr>
              <a:t>των δράσεων και των πρωτοβουλιών της ΕΕ, αντικειμενικά, με βάση ακριβείς και αξιόπιστες πληροφορίες.</a:t>
            </a:r>
            <a:endParaRPr/>
          </a:p>
          <a:p>
            <a:pPr indent="-228600" lvl="0" marL="228600" rtl="0" algn="l">
              <a:lnSpc>
                <a:spcPct val="90000"/>
              </a:lnSpc>
              <a:spcBef>
                <a:spcPts val="1000"/>
              </a:spcBef>
              <a:spcAft>
                <a:spcPts val="0"/>
              </a:spcAft>
              <a:buClr>
                <a:srgbClr val="FFF100"/>
              </a:buClr>
              <a:buSzPts val="1800"/>
              <a:buChar char="•"/>
            </a:pPr>
            <a:r>
              <a:rPr b="1" lang="en-GB" sz="1800">
                <a:solidFill>
                  <a:srgbClr val="FFF100"/>
                </a:solidFill>
                <a:latin typeface="Calibri"/>
                <a:ea typeface="Calibri"/>
                <a:cs typeface="Calibri"/>
                <a:sym typeface="Calibri"/>
              </a:rPr>
              <a:t>Ενεργή συμμετοχή στη δράση του δικτύου, </a:t>
            </a:r>
            <a:r>
              <a:rPr lang="en-GB" sz="1800">
                <a:solidFill>
                  <a:schemeClr val="lt1"/>
                </a:solidFill>
                <a:latin typeface="Calibri"/>
                <a:ea typeface="Calibri"/>
                <a:cs typeface="Calibri"/>
                <a:sym typeface="Calibri"/>
              </a:rPr>
              <a:t>λαμβάνοντας π.χ. μέρος σε στατιστικές έρευνες, σε σχεδόν εξαμηνιαία βάση.</a:t>
            </a:r>
            <a:endParaRPr/>
          </a:p>
        </p:txBody>
      </p:sp>
      <p:sp>
        <p:nvSpPr>
          <p:cNvPr id="375" name="Google Shape;375;p16"/>
          <p:cNvSpPr txBox="1"/>
          <p:nvPr>
            <p:ph idx="1" type="body"/>
          </p:nvPr>
        </p:nvSpPr>
        <p:spPr>
          <a:xfrm>
            <a:off x="7956223" y="5973240"/>
            <a:ext cx="3943546"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Οικοδομώντας την Ευρώπη μαζί με τους </a:t>
            </a:r>
            <a:br>
              <a:rPr lang="en-GB"/>
            </a:br>
            <a:r>
              <a:rPr b="1" lang="en-GB" sz="2000">
                <a:solidFill>
                  <a:srgbClr val="13155D"/>
                </a:solidFill>
              </a:rPr>
              <a:t>εκπροσώπους της τοπικής αυτοδιοίκησης</a:t>
            </a:r>
            <a:endParaRPr sz="2000"/>
          </a:p>
          <a:p>
            <a:pPr indent="0" lvl="0" marL="0" rtl="0" algn="r">
              <a:lnSpc>
                <a:spcPct val="90000"/>
              </a:lnSpc>
              <a:spcBef>
                <a:spcPts val="1000"/>
              </a:spcBef>
              <a:spcAft>
                <a:spcPts val="0"/>
              </a:spcAft>
              <a:buClr>
                <a:srgbClr val="7F7F7F"/>
              </a:buClr>
              <a:buSzPts val="1400"/>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17"/>
          <p:cNvSpPr txBox="1"/>
          <p:nvPr>
            <p:ph type="title"/>
          </p:nvPr>
        </p:nvSpPr>
        <p:spPr>
          <a:xfrm>
            <a:off x="371475" y="1449388"/>
            <a:ext cx="7712074"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2F2F2"/>
              </a:buClr>
              <a:buSzPts val="4000"/>
              <a:buFont typeface="Calibri"/>
              <a:buNone/>
            </a:pPr>
            <a:r>
              <a:rPr b="1" lang="en-GB">
                <a:solidFill>
                  <a:srgbClr val="FFFF00"/>
                </a:solidFill>
              </a:rPr>
              <a:t>Τι ακολουθεί</a:t>
            </a:r>
            <a:br>
              <a:rPr lang="en-GB">
                <a:solidFill>
                  <a:srgbClr val="F2F2F2"/>
                </a:solidFill>
                <a:latin typeface="Calibri"/>
                <a:ea typeface="Calibri"/>
                <a:cs typeface="Calibri"/>
                <a:sym typeface="Calibri"/>
              </a:rPr>
            </a:br>
            <a:r>
              <a:rPr lang="en-GB">
                <a:solidFill>
                  <a:srgbClr val="F2F2F2"/>
                </a:solidFill>
                <a:latin typeface="Calibri"/>
                <a:ea typeface="Calibri"/>
                <a:cs typeface="Calibri"/>
                <a:sym typeface="Calibri"/>
              </a:rPr>
              <a:t>μετά την εγγραφή στο δίκτυο;</a:t>
            </a:r>
            <a:endParaRPr/>
          </a:p>
        </p:txBody>
      </p:sp>
      <p:sp>
        <p:nvSpPr>
          <p:cNvPr id="381" name="Google Shape;381;p17"/>
          <p:cNvSpPr txBox="1"/>
          <p:nvPr>
            <p:ph idx="1" type="body"/>
          </p:nvPr>
        </p:nvSpPr>
        <p:spPr>
          <a:xfrm>
            <a:off x="7956223" y="5973240"/>
            <a:ext cx="3943546"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Οικοδομώντας την Ευρώπη μαζί με τους </a:t>
            </a:r>
            <a:br>
              <a:rPr lang="en-GB"/>
            </a:br>
            <a:r>
              <a:rPr b="1" lang="en-GB" sz="2000">
                <a:solidFill>
                  <a:srgbClr val="13155D"/>
                </a:solidFill>
              </a:rPr>
              <a:t>εκπροσώπους της τοπικής αυτοδιοίκησης</a:t>
            </a:r>
            <a:endParaRPr sz="2000"/>
          </a:p>
          <a:p>
            <a:pPr indent="0" lvl="0" marL="0" rtl="0" algn="r">
              <a:lnSpc>
                <a:spcPct val="90000"/>
              </a:lnSpc>
              <a:spcBef>
                <a:spcPts val="1000"/>
              </a:spcBef>
              <a:spcAft>
                <a:spcPts val="0"/>
              </a:spcAft>
              <a:buClr>
                <a:srgbClr val="7F7F7F"/>
              </a:buClr>
              <a:buSzPts val="1400"/>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2"/>
          <p:cNvSpPr txBox="1"/>
          <p:nvPr>
            <p:ph type="title"/>
          </p:nvPr>
        </p:nvSpPr>
        <p:spPr>
          <a:xfrm>
            <a:off x="382626" y="715478"/>
            <a:ext cx="11437899" cy="1683557"/>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chemeClr val="lt1"/>
              </a:buClr>
              <a:buSzPts val="4000"/>
              <a:buFont typeface="Calibri"/>
              <a:buNone/>
            </a:pPr>
            <a:r>
              <a:rPr lang="en-GB" sz="4000"/>
              <a:t>Τι είναι το έργο</a:t>
            </a:r>
            <a:endParaRPr sz="4000">
              <a:latin typeface="Calibri"/>
              <a:ea typeface="Calibri"/>
              <a:cs typeface="Calibri"/>
              <a:sym typeface="Calibri"/>
            </a:endParaRPr>
          </a:p>
        </p:txBody>
      </p:sp>
      <p:sp>
        <p:nvSpPr>
          <p:cNvPr id="257" name="Google Shape;257;p2"/>
          <p:cNvSpPr txBox="1"/>
          <p:nvPr>
            <p:ph idx="1" type="body"/>
          </p:nvPr>
        </p:nvSpPr>
        <p:spPr>
          <a:xfrm>
            <a:off x="276288" y="2623899"/>
            <a:ext cx="9508735" cy="230632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FFF200"/>
              </a:buClr>
              <a:buSzPts val="5400"/>
              <a:buNone/>
            </a:pPr>
            <a:r>
              <a:rPr b="1" lang="en-GB" sz="5400">
                <a:solidFill>
                  <a:srgbClr val="FFF200"/>
                </a:solidFill>
                <a:latin typeface="Calibri"/>
                <a:ea typeface="Calibri"/>
                <a:cs typeface="Calibri"/>
                <a:sym typeface="Calibri"/>
              </a:rPr>
              <a:t>«Οικοδομώντας την Ευρώπη μαζί με τους εκπροσώπους της τοπικής αυτοδιοίκησης»;</a:t>
            </a:r>
            <a:endParaRPr sz="5400">
              <a:solidFill>
                <a:srgbClr val="FFF200"/>
              </a:solidFill>
              <a:latin typeface="Calibri"/>
              <a:ea typeface="Calibri"/>
              <a:cs typeface="Calibri"/>
              <a:sym typeface="Calibri"/>
            </a:endParaRPr>
          </a:p>
        </p:txBody>
      </p:sp>
      <p:sp>
        <p:nvSpPr>
          <p:cNvPr id="258" name="Google Shape;258;p2"/>
          <p:cNvSpPr txBox="1"/>
          <p:nvPr>
            <p:ph idx="2" type="body"/>
          </p:nvPr>
        </p:nvSpPr>
        <p:spPr>
          <a:xfrm>
            <a:off x="8446415" y="6019800"/>
            <a:ext cx="3374109" cy="642938"/>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Οικοδομώντας την Ευρώπη μαζί με τους </a:t>
            </a:r>
            <a:br>
              <a:rPr lang="en-GB"/>
            </a:br>
            <a:r>
              <a:rPr b="1" lang="en-GB" sz="1800">
                <a:solidFill>
                  <a:srgbClr val="FFFF00"/>
                </a:solidFill>
              </a:rPr>
              <a:t>εκπροσώπους της τοπικής αυτοδιοίκησης</a:t>
            </a:r>
            <a:endParaRPr/>
          </a:p>
          <a:p>
            <a:pPr indent="0" lvl="0" marL="0" rtl="0" algn="r">
              <a:lnSpc>
                <a:spcPct val="90000"/>
              </a:lnSpc>
              <a:spcBef>
                <a:spcPts val="0"/>
              </a:spcBef>
              <a:spcAft>
                <a:spcPts val="0"/>
              </a:spcAft>
              <a:buClr>
                <a:schemeClr val="lt1"/>
              </a:buClr>
              <a:buSzPts val="14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18"/>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Τι ακολουθεί μετά</a:t>
            </a:r>
            <a:br>
              <a:rPr lang="en-GB">
                <a:solidFill>
                  <a:srgbClr val="13165D"/>
                </a:solidFill>
              </a:rPr>
            </a:br>
            <a:r>
              <a:rPr b="1" lang="en-GB">
                <a:solidFill>
                  <a:srgbClr val="13165D"/>
                </a:solidFill>
                <a:latin typeface="Calibri"/>
                <a:ea typeface="Calibri"/>
                <a:cs typeface="Calibri"/>
                <a:sym typeface="Calibri"/>
              </a:rPr>
              <a:t>την εγγραφή στο δίκτυο;</a:t>
            </a:r>
            <a:endParaRPr>
              <a:solidFill>
                <a:srgbClr val="13165D"/>
              </a:solidFill>
              <a:latin typeface="Calibri"/>
              <a:ea typeface="Calibri"/>
              <a:cs typeface="Calibri"/>
              <a:sym typeface="Calibri"/>
            </a:endParaRPr>
          </a:p>
        </p:txBody>
      </p:sp>
      <p:sp>
        <p:nvSpPr>
          <p:cNvPr id="387" name="Google Shape;387;p18"/>
          <p:cNvSpPr txBox="1"/>
          <p:nvPr>
            <p:ph idx="3" type="body"/>
          </p:nvPr>
        </p:nvSpPr>
        <p:spPr>
          <a:xfrm>
            <a:off x="634266" y="1196975"/>
            <a:ext cx="5260646" cy="465015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1800"/>
              <a:buNone/>
            </a:pPr>
            <a:r>
              <a:rPr b="1" lang="en-GB" sz="1600">
                <a:solidFill>
                  <a:srgbClr val="13165D"/>
                </a:solidFill>
                <a:latin typeface="Calibri"/>
                <a:ea typeface="Calibri"/>
                <a:cs typeface="Calibri"/>
                <a:sym typeface="Calibri"/>
              </a:rPr>
              <a:t>Με την αποδοχή τους στο έργο, ο οργανισμός ως εταίρος και ο εκπρόσωπος της τοπικής αυτοδιοίκησης ως διορισμένο μέλος:</a:t>
            </a:r>
            <a:endParaRPr/>
          </a:p>
          <a:p>
            <a:pPr indent="-228600" lvl="0" marL="228600" rtl="0" algn="l">
              <a:lnSpc>
                <a:spcPct val="90000"/>
              </a:lnSpc>
              <a:spcBef>
                <a:spcPts val="1000"/>
              </a:spcBef>
              <a:spcAft>
                <a:spcPts val="0"/>
              </a:spcAft>
              <a:buClr>
                <a:srgbClr val="13165D"/>
              </a:buClr>
              <a:buSzPts val="1800"/>
              <a:buChar char="•"/>
            </a:pPr>
            <a:r>
              <a:rPr b="1" lang="en-GB" sz="1600">
                <a:solidFill>
                  <a:srgbClr val="13165D"/>
                </a:solidFill>
                <a:latin typeface="Calibri"/>
                <a:ea typeface="Calibri"/>
                <a:cs typeface="Calibri"/>
                <a:sym typeface="Calibri"/>
              </a:rPr>
              <a:t>Λαμβάνουν υλικό προβολής </a:t>
            </a:r>
            <a:r>
              <a:rPr lang="en-GB" sz="1600">
                <a:solidFill>
                  <a:srgbClr val="13165D"/>
                </a:solidFill>
                <a:latin typeface="Calibri"/>
                <a:ea typeface="Calibri"/>
                <a:cs typeface="Calibri"/>
                <a:sym typeface="Calibri"/>
              </a:rPr>
              <a:t>προκειμένου να δημοσιοποιήσουν τη συμμετοχή τους στο έργο, συμπεριλαμβανομένων εκτυπώσιμης βεβαίωσης για το μέλος, μεταλλικής πλακέτας και αφίσας επιδαπέδιας προβολής (banner), για να τοποθετηθούν από τον οργανισμό τοπικής αυτοδιοίκησης σε δημοσίως προσβάσιμα σημεία.</a:t>
            </a:r>
            <a:endParaRPr/>
          </a:p>
          <a:p>
            <a:pPr indent="-228600" lvl="0" marL="228600" rtl="0" algn="l">
              <a:lnSpc>
                <a:spcPct val="90000"/>
              </a:lnSpc>
              <a:spcBef>
                <a:spcPts val="1000"/>
              </a:spcBef>
              <a:spcAft>
                <a:spcPts val="0"/>
              </a:spcAft>
              <a:buClr>
                <a:srgbClr val="13165D"/>
              </a:buClr>
              <a:buSzPts val="1800"/>
              <a:buChar char="•"/>
            </a:pPr>
            <a:r>
              <a:rPr b="1" lang="en-GB" sz="1600">
                <a:solidFill>
                  <a:srgbClr val="13165D"/>
                </a:solidFill>
                <a:latin typeface="Calibri"/>
                <a:ea typeface="Calibri"/>
                <a:cs typeface="Calibri"/>
                <a:sym typeface="Calibri"/>
              </a:rPr>
              <a:t>Καταχωρούνται </a:t>
            </a:r>
            <a:r>
              <a:rPr lang="en-GB" sz="1600">
                <a:solidFill>
                  <a:srgbClr val="13165D"/>
                </a:solidFill>
                <a:latin typeface="Calibri"/>
                <a:ea typeface="Calibri"/>
                <a:cs typeface="Calibri"/>
                <a:sym typeface="Calibri"/>
              </a:rPr>
              <a:t>στον κατάλογο του δημόσιου ιστοτόπου ως μέλη του έργου</a:t>
            </a:r>
            <a:endParaRPr/>
          </a:p>
          <a:p>
            <a:pPr indent="-228600" lvl="0" marL="228600" rtl="0" algn="l">
              <a:lnSpc>
                <a:spcPct val="90000"/>
              </a:lnSpc>
              <a:spcBef>
                <a:spcPts val="1000"/>
              </a:spcBef>
              <a:spcAft>
                <a:spcPts val="0"/>
              </a:spcAft>
              <a:buClr>
                <a:srgbClr val="13165D"/>
              </a:buClr>
              <a:buSzPts val="1800"/>
              <a:buChar char="•"/>
            </a:pPr>
            <a:r>
              <a:rPr b="1" lang="en-GB" sz="1600">
                <a:solidFill>
                  <a:srgbClr val="13165D"/>
                </a:solidFill>
                <a:latin typeface="Calibri"/>
                <a:ea typeface="Calibri"/>
                <a:cs typeface="Calibri"/>
                <a:sym typeface="Calibri"/>
              </a:rPr>
              <a:t>Αποκτούν πρόσβαση </a:t>
            </a:r>
            <a:r>
              <a:rPr lang="en-GB" sz="1600">
                <a:solidFill>
                  <a:srgbClr val="13165D"/>
                </a:solidFill>
                <a:latin typeface="Calibri"/>
                <a:ea typeface="Calibri"/>
                <a:cs typeface="Calibri"/>
                <a:sym typeface="Calibri"/>
              </a:rPr>
              <a:t>σε μια διαδικτυακή πλατφόρμα πληροφόρησης </a:t>
            </a:r>
            <a:endParaRPr/>
          </a:p>
          <a:p>
            <a:pPr indent="-228600" lvl="0" marL="228600" rtl="0" algn="l">
              <a:lnSpc>
                <a:spcPct val="90000"/>
              </a:lnSpc>
              <a:spcBef>
                <a:spcPts val="1000"/>
              </a:spcBef>
              <a:spcAft>
                <a:spcPts val="0"/>
              </a:spcAft>
              <a:buClr>
                <a:srgbClr val="13165D"/>
              </a:buClr>
              <a:buSzPts val="1800"/>
              <a:buChar char="•"/>
            </a:pPr>
            <a:r>
              <a:rPr lang="en-GB" sz="1600">
                <a:solidFill>
                  <a:srgbClr val="13165D"/>
                </a:solidFill>
                <a:latin typeface="Calibri"/>
                <a:ea typeface="Calibri"/>
                <a:cs typeface="Calibri"/>
                <a:sym typeface="Calibri"/>
              </a:rPr>
              <a:t>Ξεκινινούν να λαμβάνουν </a:t>
            </a:r>
            <a:r>
              <a:rPr b="1" lang="en-GB" sz="1600">
                <a:solidFill>
                  <a:srgbClr val="13165D"/>
                </a:solidFill>
                <a:latin typeface="Calibri"/>
                <a:ea typeface="Calibri"/>
                <a:cs typeface="Calibri"/>
                <a:sym typeface="Calibri"/>
              </a:rPr>
              <a:t>υλικό και ενημερώσεις </a:t>
            </a:r>
            <a:r>
              <a:rPr lang="en-GB" sz="1600">
                <a:solidFill>
                  <a:srgbClr val="13165D"/>
                </a:solidFill>
                <a:latin typeface="Calibri"/>
                <a:ea typeface="Calibri"/>
                <a:cs typeface="Calibri"/>
                <a:sym typeface="Calibri"/>
              </a:rPr>
              <a:t>σχετικά με τις δραστηριότητες του έργου μέσω ηλεκτρονικού ταχυδρομείου.</a:t>
            </a:r>
            <a:endParaRPr/>
          </a:p>
        </p:txBody>
      </p:sp>
      <p:sp>
        <p:nvSpPr>
          <p:cNvPr id="388" name="Google Shape;388;p18"/>
          <p:cNvSpPr txBox="1"/>
          <p:nvPr/>
        </p:nvSpPr>
        <p:spPr>
          <a:xfrm>
            <a:off x="6102972" y="1794603"/>
            <a:ext cx="5058364" cy="3833199"/>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13155D"/>
              </a:buClr>
              <a:buSzPts val="1800"/>
              <a:buFont typeface="Calibri"/>
              <a:buNone/>
            </a:pPr>
            <a:r>
              <a:rPr b="0" i="0" lang="en-GB" sz="1800" u="none" cap="none" strike="noStrike">
                <a:solidFill>
                  <a:srgbClr val="13155D"/>
                </a:solidFill>
                <a:latin typeface="Calibri"/>
                <a:ea typeface="Calibri"/>
                <a:cs typeface="Calibri"/>
                <a:sym typeface="Calibri"/>
              </a:rPr>
              <a:t>Επιπλέον, οι εκπρόσωποι της τοπικής αυτοδιοίκησης θα λάβουν </a:t>
            </a:r>
            <a:r>
              <a:rPr b="1" i="0" lang="en-GB" sz="1800" u="none" cap="none" strike="noStrike">
                <a:solidFill>
                  <a:srgbClr val="13155D"/>
                </a:solidFill>
                <a:latin typeface="Calibri"/>
                <a:ea typeface="Calibri"/>
                <a:cs typeface="Calibri"/>
                <a:sym typeface="Calibri"/>
              </a:rPr>
              <a:t>ένα προκαταρκτικό ερωτηματολόγιο </a:t>
            </a:r>
            <a:r>
              <a:rPr b="0" i="0" lang="en-GB" sz="1800" u="none" cap="none" strike="noStrike">
                <a:solidFill>
                  <a:srgbClr val="13155D"/>
                </a:solidFill>
                <a:latin typeface="Calibri"/>
                <a:ea typeface="Calibri"/>
                <a:cs typeface="Calibri"/>
                <a:sym typeface="Calibri"/>
              </a:rPr>
              <a:t>για τη συμμετοχή τους στο δίκτυο, μέσω του οποίου θα κάνουν γνωστά τα ενδιαφέροντά τους και τις ανάγκες πληροφόρησής τους.</a:t>
            </a:r>
            <a:r>
              <a:rPr b="1" i="0" lang="en-GB" sz="1800" u="none" cap="none" strike="noStrike">
                <a:solidFill>
                  <a:srgbClr val="13155D"/>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13155D"/>
              </a:buClr>
              <a:buSzPts val="1800"/>
              <a:buFont typeface="Calibri"/>
              <a:buNone/>
            </a:pPr>
            <a:r>
              <a:t/>
            </a:r>
            <a:endParaRPr b="1" i="0" sz="1800" u="none" cap="none" strike="noStrike">
              <a:solidFill>
                <a:srgbClr val="13155D"/>
              </a:solidFill>
              <a:latin typeface="Calibri"/>
              <a:ea typeface="Calibri"/>
              <a:cs typeface="Calibri"/>
              <a:sym typeface="Calibri"/>
            </a:endParaRPr>
          </a:p>
          <a:p>
            <a:pPr indent="0" lvl="0" marL="0" marR="0" rtl="0" algn="l">
              <a:lnSpc>
                <a:spcPct val="90000"/>
              </a:lnSpc>
              <a:spcBef>
                <a:spcPts val="0"/>
              </a:spcBef>
              <a:spcAft>
                <a:spcPts val="0"/>
              </a:spcAft>
              <a:buClr>
                <a:srgbClr val="13155D"/>
              </a:buClr>
              <a:buSzPts val="1800"/>
              <a:buFont typeface="Calibri"/>
              <a:buNone/>
            </a:pPr>
            <a:r>
              <a:rPr b="0" i="0" lang="en-GB" sz="1800" u="none" cap="none" strike="noStrike">
                <a:solidFill>
                  <a:srgbClr val="13155D"/>
                </a:solidFill>
                <a:latin typeface="Calibri"/>
                <a:ea typeface="Calibri"/>
                <a:cs typeface="Calibri"/>
                <a:sym typeface="Calibri"/>
              </a:rPr>
              <a:t>Επίσης, </a:t>
            </a:r>
            <a:r>
              <a:rPr b="1" i="0" lang="en-GB" sz="1800" u="none" cap="none" strike="noStrike">
                <a:solidFill>
                  <a:srgbClr val="13155D"/>
                </a:solidFill>
                <a:latin typeface="Calibri"/>
                <a:ea typeface="Calibri"/>
                <a:cs typeface="Calibri"/>
                <a:sym typeface="Calibri"/>
              </a:rPr>
              <a:t>θα προσκληθούν σε διαδικτυακές και διά ζώσης ενημερωτικές συναντήσεις, </a:t>
            </a:r>
            <a:r>
              <a:rPr b="0" i="0" lang="en-GB" sz="1800" u="none" cap="none" strike="noStrike">
                <a:solidFill>
                  <a:srgbClr val="13155D"/>
                </a:solidFill>
                <a:latin typeface="Calibri"/>
                <a:ea typeface="Calibri"/>
                <a:cs typeface="Calibri"/>
                <a:sym typeface="Calibri"/>
              </a:rPr>
              <a:t>σχετικά με τα θέματα του ενδιαφέροντός τους και τις ανάγκες πληροφόρησής τους.</a:t>
            </a:r>
            <a:endParaRPr b="0" i="0" sz="1400" u="none" cap="none" strike="noStrike">
              <a:solidFill>
                <a:srgbClr val="000000"/>
              </a:solidFill>
              <a:latin typeface="Arial"/>
              <a:ea typeface="Arial"/>
              <a:cs typeface="Arial"/>
              <a:sym typeface="Arial"/>
            </a:endParaRPr>
          </a:p>
        </p:txBody>
      </p:sp>
      <p:sp>
        <p:nvSpPr>
          <p:cNvPr id="389" name="Google Shape;389;p18"/>
          <p:cNvSpPr txBox="1"/>
          <p:nvPr>
            <p:ph idx="1" type="body"/>
          </p:nvPr>
        </p:nvSpPr>
        <p:spPr>
          <a:xfrm>
            <a:off x="7956223" y="5973240"/>
            <a:ext cx="3943546"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Οικοδομώντας την Ευρώπη μαζί με τους </a:t>
            </a:r>
            <a:br>
              <a:rPr lang="en-GB"/>
            </a:br>
            <a:r>
              <a:rPr b="1" lang="en-GB" sz="2000">
                <a:solidFill>
                  <a:srgbClr val="13155D"/>
                </a:solidFill>
              </a:rPr>
              <a:t>εκπροσώπους της τοπικής αυτοδιοίκησης</a:t>
            </a:r>
            <a:endParaRPr sz="2000"/>
          </a:p>
          <a:p>
            <a:pPr indent="0" lvl="0" marL="0" rtl="0" algn="r">
              <a:lnSpc>
                <a:spcPct val="90000"/>
              </a:lnSpc>
              <a:spcBef>
                <a:spcPts val="1000"/>
              </a:spcBef>
              <a:spcAft>
                <a:spcPts val="0"/>
              </a:spcAft>
              <a:buClr>
                <a:srgbClr val="7F7F7F"/>
              </a:buClr>
              <a:buSzPts val="1400"/>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19"/>
          <p:cNvSpPr txBox="1"/>
          <p:nvPr>
            <p:ph type="title"/>
          </p:nvPr>
        </p:nvSpPr>
        <p:spPr>
          <a:xfrm>
            <a:off x="371475" y="1449389"/>
            <a:ext cx="4954152" cy="353739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3165D"/>
              </a:buClr>
              <a:buSzPts val="2000"/>
              <a:buFont typeface="Calibri"/>
              <a:buNone/>
            </a:pPr>
            <a:r>
              <a:rPr b="0" i="0" lang="en-GB" sz="2000" u="none" cap="none" strike="noStrike">
                <a:solidFill>
                  <a:srgbClr val="13165D"/>
                </a:solidFill>
                <a:latin typeface="Calibri"/>
                <a:ea typeface="Calibri"/>
                <a:cs typeface="Calibri"/>
                <a:sym typeface="Calibri"/>
              </a:rPr>
              <a:t>Η διαδικτυακή πλατφόρμα επικοινωνίας για τα μέλη του δικτύου «Οικοδομώντας την Ευρώπη μαζί με τους εκπροσώπους της τοπικής αυτοδιοίκησης» φιλοξενείται </a:t>
            </a: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στην πλατφόρμα </a:t>
            </a:r>
            <a:r>
              <a:rPr b="1" i="0" lang="en-GB" sz="2000" u="none" cap="none" strike="noStrike">
                <a:solidFill>
                  <a:srgbClr val="13165D"/>
                </a:solidFill>
                <a:latin typeface="Calibri"/>
                <a:ea typeface="Calibri"/>
                <a:cs typeface="Calibri"/>
                <a:sym typeface="Calibri"/>
              </a:rPr>
              <a:t>Futurium της Ευρωπαϊκής Επιτροπής</a:t>
            </a:r>
            <a:r>
              <a:rPr b="0" i="0" lang="en-GB" sz="2000" u="none" cap="none" strike="noStrike">
                <a:solidFill>
                  <a:srgbClr val="13165D"/>
                </a:solidFill>
                <a:latin typeface="Calibri"/>
                <a:ea typeface="Calibri"/>
                <a:cs typeface="Calibri"/>
                <a:sym typeface="Calibri"/>
              </a:rPr>
              <a:t> </a:t>
            </a: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(https://futurium.ec.europa.eu).</a:t>
            </a:r>
            <a:br>
              <a:rPr b="0" i="0" lang="en-GB" sz="2000" u="none" cap="none" strike="noStrike">
                <a:solidFill>
                  <a:srgbClr val="13165D"/>
                </a:solidFill>
                <a:latin typeface="Calibri"/>
                <a:ea typeface="Calibri"/>
                <a:cs typeface="Calibri"/>
                <a:sym typeface="Calibri"/>
              </a:rPr>
            </a:b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Τα μέλη θα πρέπει να εγγραφούν στην υπηρεσία EU Login, για να αποκτήσουν πρόσβαση στην πλατφόρμα. </a:t>
            </a:r>
            <a:br>
              <a:rPr b="0" i="0" lang="en-GB" sz="2000" u="none" cap="none" strike="noStrike">
                <a:solidFill>
                  <a:srgbClr val="13165D"/>
                </a:solidFill>
                <a:latin typeface="Calibri"/>
                <a:ea typeface="Calibri"/>
                <a:cs typeface="Calibri"/>
                <a:sym typeface="Calibri"/>
              </a:rPr>
            </a:br>
            <a:endParaRPr b="0" i="0" sz="2000" u="none" cap="none" strike="noStrike">
              <a:solidFill>
                <a:schemeClr val="dk1"/>
              </a:solidFill>
              <a:latin typeface="Calibri"/>
              <a:ea typeface="Calibri"/>
              <a:cs typeface="Calibri"/>
              <a:sym typeface="Calibri"/>
            </a:endParaRPr>
          </a:p>
        </p:txBody>
      </p:sp>
      <p:pic>
        <p:nvPicPr>
          <p:cNvPr id="395" name="Google Shape;395;p19"/>
          <p:cNvPicPr preferRelativeResize="0"/>
          <p:nvPr/>
        </p:nvPicPr>
        <p:blipFill rotWithShape="1">
          <a:blip r:embed="rId3">
            <a:alphaModFix/>
          </a:blip>
          <a:srcRect b="0" l="0" r="0" t="0"/>
          <a:stretch/>
        </p:blipFill>
        <p:spPr>
          <a:xfrm>
            <a:off x="5740524" y="1719000"/>
            <a:ext cx="6080000" cy="3420000"/>
          </a:xfrm>
          <a:prstGeom prst="rect">
            <a:avLst/>
          </a:prstGeom>
          <a:noFill/>
          <a:ln>
            <a:noFill/>
          </a:ln>
        </p:spPr>
      </p:pic>
      <p:sp>
        <p:nvSpPr>
          <p:cNvPr id="396" name="Google Shape;396;p19"/>
          <p:cNvSpPr txBox="1"/>
          <p:nvPr>
            <p:ph idx="1" type="body"/>
          </p:nvPr>
        </p:nvSpPr>
        <p:spPr>
          <a:xfrm>
            <a:off x="7956223" y="5973240"/>
            <a:ext cx="3943546"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Οικοδομώντας την Ευρώπη μαζί με τους </a:t>
            </a:r>
            <a:br>
              <a:rPr lang="en-GB"/>
            </a:br>
            <a:r>
              <a:rPr b="1" lang="en-GB" sz="2000">
                <a:solidFill>
                  <a:srgbClr val="13155D"/>
                </a:solidFill>
              </a:rPr>
              <a:t>εκπροσώπους της τοπικής αυτοδιοίκησης</a:t>
            </a:r>
            <a:endParaRPr sz="2000"/>
          </a:p>
          <a:p>
            <a:pPr indent="0" lvl="0" marL="0" rtl="0" algn="r">
              <a:lnSpc>
                <a:spcPct val="90000"/>
              </a:lnSpc>
              <a:spcBef>
                <a:spcPts val="1000"/>
              </a:spcBef>
              <a:spcAft>
                <a:spcPts val="0"/>
              </a:spcAft>
              <a:buClr>
                <a:srgbClr val="7F7F7F"/>
              </a:buClr>
              <a:buSzPts val="1400"/>
              <a:buNone/>
            </a:pPr>
            <a:r>
              <a:t/>
            </a:r>
            <a:endParaRPr/>
          </a:p>
        </p:txBody>
      </p:sp>
      <p:sp>
        <p:nvSpPr>
          <p:cNvPr id="397" name="Google Shape;397;p19"/>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Τι ακολουθεί μετά</a:t>
            </a:r>
            <a:br>
              <a:rPr lang="en-GB">
                <a:solidFill>
                  <a:srgbClr val="13165D"/>
                </a:solidFill>
              </a:rPr>
            </a:br>
            <a:r>
              <a:rPr b="1" lang="en-GB">
                <a:solidFill>
                  <a:srgbClr val="13165D"/>
                </a:solidFill>
                <a:latin typeface="Calibri"/>
                <a:ea typeface="Calibri"/>
                <a:cs typeface="Calibri"/>
                <a:sym typeface="Calibri"/>
              </a:rPr>
              <a:t>την εγγραφή στο δίκτυο;</a:t>
            </a:r>
            <a:endParaRPr>
              <a:solidFill>
                <a:srgbClr val="13165D"/>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20"/>
          <p:cNvSpPr txBox="1"/>
          <p:nvPr>
            <p:ph type="title"/>
          </p:nvPr>
        </p:nvSpPr>
        <p:spPr>
          <a:xfrm>
            <a:off x="371475" y="1449389"/>
            <a:ext cx="4954152" cy="4140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3165D"/>
              </a:buClr>
              <a:buSzPts val="2000"/>
              <a:buFont typeface="Calibri"/>
              <a:buNone/>
            </a:pPr>
            <a:r>
              <a:rPr b="0" i="0" lang="en-GB" sz="2000" u="none" cap="none" strike="noStrike">
                <a:solidFill>
                  <a:srgbClr val="13165D"/>
                </a:solidFill>
                <a:latin typeface="Calibri"/>
                <a:ea typeface="Calibri"/>
                <a:cs typeface="Calibri"/>
                <a:sym typeface="Calibri"/>
              </a:rPr>
              <a:t>The online communication platform for the members of Building Europe with Local Councillors is hosted on the </a:t>
            </a:r>
            <a:r>
              <a:rPr b="1" i="0" lang="en-GB" sz="2000" u="none" cap="none" strike="noStrike">
                <a:solidFill>
                  <a:srgbClr val="13165D"/>
                </a:solidFill>
                <a:latin typeface="Calibri"/>
                <a:ea typeface="Calibri"/>
                <a:cs typeface="Calibri"/>
                <a:sym typeface="Calibri"/>
              </a:rPr>
              <a:t>European Commission Futurium platform</a:t>
            </a:r>
            <a:r>
              <a:rPr b="0" i="0" lang="en-GB" sz="2000" u="none" cap="none" strike="noStrike">
                <a:solidFill>
                  <a:srgbClr val="13165D"/>
                </a:solidFill>
                <a:latin typeface="Calibri"/>
                <a:ea typeface="Calibri"/>
                <a:cs typeface="Calibri"/>
                <a:sym typeface="Calibri"/>
              </a:rPr>
              <a:t> (https://futurium.ec.europa.eu).</a:t>
            </a:r>
            <a:br>
              <a:rPr b="0" i="0" lang="en-GB" sz="2000" u="none" cap="none" strike="noStrike">
                <a:solidFill>
                  <a:srgbClr val="13165D"/>
                </a:solidFill>
                <a:latin typeface="Calibri"/>
                <a:ea typeface="Calibri"/>
                <a:cs typeface="Calibri"/>
                <a:sym typeface="Calibri"/>
              </a:rPr>
            </a:b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Members will need to register to</a:t>
            </a:r>
            <a:r>
              <a:rPr b="1" i="0" lang="en-GB" sz="2000" u="none" cap="none" strike="noStrike">
                <a:solidFill>
                  <a:srgbClr val="13165D"/>
                </a:solidFill>
                <a:latin typeface="Calibri"/>
                <a:ea typeface="Calibri"/>
                <a:cs typeface="Calibri"/>
                <a:sym typeface="Calibri"/>
              </a:rPr>
              <a:t> EU login </a:t>
            </a:r>
            <a:r>
              <a:rPr b="0" i="0" lang="en-GB" sz="2000" u="none" cap="none" strike="noStrike">
                <a:solidFill>
                  <a:srgbClr val="13165D"/>
                </a:solidFill>
                <a:latin typeface="Calibri"/>
                <a:ea typeface="Calibri"/>
                <a:cs typeface="Calibri"/>
                <a:sym typeface="Calibri"/>
              </a:rPr>
              <a:t>to receive access to the platform. </a:t>
            </a:r>
            <a:endParaRPr b="0" i="0" sz="2000" u="none" cap="none" strike="noStrike">
              <a:solidFill>
                <a:schemeClr val="dk1"/>
              </a:solidFill>
              <a:latin typeface="Calibri"/>
              <a:ea typeface="Calibri"/>
              <a:cs typeface="Calibri"/>
              <a:sym typeface="Calibri"/>
            </a:endParaRPr>
          </a:p>
        </p:txBody>
      </p:sp>
      <p:sp>
        <p:nvSpPr>
          <p:cNvPr id="403" name="Google Shape;403;p20"/>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
        <p:nvSpPr>
          <p:cNvPr id="404" name="Google Shape;404;p20"/>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Joining the network</a:t>
            </a:r>
            <a:br>
              <a:rPr lang="en-GB">
                <a:solidFill>
                  <a:srgbClr val="13165D"/>
                </a:solidFill>
              </a:rPr>
            </a:br>
            <a:r>
              <a:rPr b="1" lang="en-GB">
                <a:solidFill>
                  <a:srgbClr val="13165D"/>
                </a:solidFill>
                <a:latin typeface="Calibri"/>
                <a:ea typeface="Calibri"/>
                <a:cs typeface="Calibri"/>
                <a:sym typeface="Calibri"/>
              </a:rPr>
              <a:t>what happens next?</a:t>
            </a:r>
            <a:endParaRPr>
              <a:solidFill>
                <a:srgbClr val="13165D"/>
              </a:solidFill>
              <a:latin typeface="Calibri"/>
              <a:ea typeface="Calibri"/>
              <a:cs typeface="Calibri"/>
              <a:sym typeface="Calibri"/>
            </a:endParaRPr>
          </a:p>
        </p:txBody>
      </p:sp>
      <p:sp>
        <p:nvSpPr>
          <p:cNvPr id="405" name="Google Shape;405;p20"/>
          <p:cNvSpPr/>
          <p:nvPr/>
        </p:nvSpPr>
        <p:spPr>
          <a:xfrm>
            <a:off x="0" y="0"/>
            <a:ext cx="12192000" cy="68580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406" name="Google Shape;406;p20"/>
          <p:cNvPicPr preferRelativeResize="0"/>
          <p:nvPr/>
        </p:nvPicPr>
        <p:blipFill rotWithShape="1">
          <a:blip r:embed="rId3">
            <a:alphaModFix/>
          </a:blip>
          <a:srcRect b="0" l="0" r="0" t="0"/>
          <a:stretch/>
        </p:blipFill>
        <p:spPr>
          <a:xfrm>
            <a:off x="0" y="99489"/>
            <a:ext cx="12160000" cy="6840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46"/>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
        <p:nvSpPr>
          <p:cNvPr id="412" name="Google Shape;412;p46"/>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The online communication platform for members</a:t>
            </a:r>
            <a:endParaRPr>
              <a:solidFill>
                <a:srgbClr val="13165D"/>
              </a:solidFill>
              <a:latin typeface="Calibri"/>
              <a:ea typeface="Calibri"/>
              <a:cs typeface="Calibri"/>
              <a:sym typeface="Calibri"/>
            </a:endParaRPr>
          </a:p>
        </p:txBody>
      </p:sp>
      <p:pic>
        <p:nvPicPr>
          <p:cNvPr descr="Graphical user interface, application&#10;&#10;Description automatically generated" id="413" name="Google Shape;413;p46"/>
          <p:cNvPicPr preferRelativeResize="0"/>
          <p:nvPr/>
        </p:nvPicPr>
        <p:blipFill rotWithShape="1">
          <a:blip r:embed="rId3">
            <a:alphaModFix/>
          </a:blip>
          <a:srcRect b="0" l="0" r="0" t="0"/>
          <a:stretch/>
        </p:blipFill>
        <p:spPr>
          <a:xfrm>
            <a:off x="1048136" y="1094153"/>
            <a:ext cx="5419518" cy="4789979"/>
          </a:xfrm>
          <a:prstGeom prst="rect">
            <a:avLst/>
          </a:prstGeom>
          <a:noFill/>
          <a:ln>
            <a:noFill/>
          </a:ln>
        </p:spPr>
      </p:pic>
      <p:pic>
        <p:nvPicPr>
          <p:cNvPr descr="Graphical user interface, application&#10;&#10;Description automatically generated" id="414" name="Google Shape;414;p46"/>
          <p:cNvPicPr preferRelativeResize="0"/>
          <p:nvPr/>
        </p:nvPicPr>
        <p:blipFill rotWithShape="1">
          <a:blip r:embed="rId4">
            <a:alphaModFix/>
          </a:blip>
          <a:srcRect b="0" l="0" r="0" t="0"/>
          <a:stretch/>
        </p:blipFill>
        <p:spPr>
          <a:xfrm>
            <a:off x="6653065" y="1094153"/>
            <a:ext cx="5393009" cy="4789979"/>
          </a:xfrm>
          <a:prstGeom prst="rect">
            <a:avLst/>
          </a:prstGeom>
          <a:noFill/>
          <a:ln>
            <a:noFill/>
          </a:ln>
        </p:spPr>
      </p:pic>
      <p:sp>
        <p:nvSpPr>
          <p:cNvPr id="415" name="Google Shape;415;p46"/>
          <p:cNvSpPr txBox="1"/>
          <p:nvPr/>
        </p:nvSpPr>
        <p:spPr>
          <a:xfrm>
            <a:off x="1257344" y="515457"/>
            <a:ext cx="9413797" cy="39669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3165D"/>
              </a:buClr>
              <a:buSzPts val="2000"/>
              <a:buFont typeface="Calibri"/>
              <a:buNone/>
            </a:pPr>
            <a:r>
              <a:rPr b="0" i="0" lang="en-GB" sz="2000" u="none" cap="none" strike="noStrike">
                <a:solidFill>
                  <a:srgbClr val="13165D"/>
                </a:solidFill>
                <a:latin typeface="Calibri"/>
                <a:ea typeface="Calibri"/>
                <a:cs typeface="Calibri"/>
                <a:sym typeface="Calibri"/>
              </a:rPr>
              <a:t>Οικοδομώντας την Ευρώπη μαζί με τους εκπροσώπους της τοπικής αυτοδιοίκησης</a:t>
            </a:r>
            <a:endParaRPr b="0" i="0" sz="2000" u="none" cap="none" strike="noStrike">
              <a:solidFill>
                <a:srgbClr val="00000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21"/>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Δ</a:t>
            </a:r>
            <a:r>
              <a:rPr b="1" lang="en-GB">
                <a:solidFill>
                  <a:srgbClr val="13165D"/>
                </a:solidFill>
                <a:latin typeface="Calibri"/>
                <a:ea typeface="Calibri"/>
                <a:cs typeface="Calibri"/>
                <a:sym typeface="Calibri"/>
              </a:rPr>
              <a:t>ιαδικτυακή πλατφόρμα επικοινωνίας για τα μέλη του δικτύου </a:t>
            </a:r>
            <a:endParaRPr>
              <a:solidFill>
                <a:srgbClr val="13165D"/>
              </a:solidFill>
              <a:latin typeface="Calibri"/>
              <a:ea typeface="Calibri"/>
              <a:cs typeface="Calibri"/>
              <a:sym typeface="Calibri"/>
            </a:endParaRPr>
          </a:p>
        </p:txBody>
      </p:sp>
      <p:sp>
        <p:nvSpPr>
          <p:cNvPr id="421" name="Google Shape;421;p21"/>
          <p:cNvSpPr txBox="1"/>
          <p:nvPr>
            <p:ph idx="3" type="body"/>
          </p:nvPr>
        </p:nvSpPr>
        <p:spPr>
          <a:xfrm>
            <a:off x="360887" y="2632708"/>
            <a:ext cx="11386676" cy="2268115"/>
          </a:xfrm>
          <a:prstGeom prst="rect">
            <a:avLst/>
          </a:prstGeom>
          <a:noFill/>
          <a:ln>
            <a:noFill/>
          </a:ln>
        </p:spPr>
        <p:txBody>
          <a:bodyPr anchorCtr="0" anchor="ctr" bIns="0" lIns="0" spcFirstLastPara="1" rIns="0" wrap="square" tIns="0">
            <a:noAutofit/>
          </a:bodyPr>
          <a:lstStyle/>
          <a:p>
            <a:pPr indent="-228600" lvl="0" marL="228600" rtl="0" algn="l">
              <a:lnSpc>
                <a:spcPct val="90000"/>
              </a:lnSpc>
              <a:spcBef>
                <a:spcPts val="0"/>
              </a:spcBef>
              <a:spcAft>
                <a:spcPts val="0"/>
              </a:spcAft>
              <a:buClr>
                <a:srgbClr val="13165D"/>
              </a:buClr>
              <a:buSzPts val="2000"/>
              <a:buChar char="•"/>
            </a:pPr>
            <a:r>
              <a:rPr b="1" lang="en-GB" sz="2000">
                <a:solidFill>
                  <a:srgbClr val="13165D"/>
                </a:solidFill>
                <a:latin typeface="Calibri"/>
                <a:ea typeface="Calibri"/>
                <a:cs typeface="Calibri"/>
                <a:sym typeface="Calibri"/>
              </a:rPr>
              <a:t>Πληροφορίες </a:t>
            </a:r>
            <a:r>
              <a:rPr lang="en-GB" sz="2000">
                <a:solidFill>
                  <a:srgbClr val="13165D"/>
                </a:solidFill>
                <a:latin typeface="Calibri"/>
                <a:ea typeface="Calibri"/>
                <a:cs typeface="Calibri"/>
                <a:sym typeface="Calibri"/>
              </a:rPr>
              <a:t>σχετικές με τα θέματα ενδιαφέροντος και τις ανάγκες πληροφόρησης που εξέφρασαν τα μέλη στο προκαταρκτικό ερωτηματολόγιο</a:t>
            </a:r>
            <a:endParaRPr/>
          </a:p>
          <a:p>
            <a:pPr indent="-228600" lvl="0" marL="228600" rtl="0" algn="l">
              <a:lnSpc>
                <a:spcPct val="90000"/>
              </a:lnSpc>
              <a:spcBef>
                <a:spcPts val="1000"/>
              </a:spcBef>
              <a:spcAft>
                <a:spcPts val="0"/>
              </a:spcAft>
              <a:buClr>
                <a:srgbClr val="13165D"/>
              </a:buClr>
              <a:buSzPts val="2000"/>
              <a:buChar char="•"/>
            </a:pPr>
            <a:r>
              <a:rPr lang="en-GB" sz="2000">
                <a:solidFill>
                  <a:srgbClr val="13165D"/>
                </a:solidFill>
                <a:latin typeface="Calibri"/>
                <a:ea typeface="Calibri"/>
                <a:cs typeface="Calibri"/>
                <a:sym typeface="Calibri"/>
              </a:rPr>
              <a:t>Ένα </a:t>
            </a:r>
            <a:r>
              <a:rPr b="1" lang="en-GB" sz="2000">
                <a:solidFill>
                  <a:srgbClr val="13165D"/>
                </a:solidFill>
                <a:latin typeface="Calibri"/>
                <a:ea typeface="Calibri"/>
                <a:cs typeface="Calibri"/>
                <a:sym typeface="Calibri"/>
              </a:rPr>
              <a:t>φόρουμ συζητήσεων </a:t>
            </a:r>
            <a:r>
              <a:rPr lang="en-GB" sz="2000">
                <a:solidFill>
                  <a:srgbClr val="13165D"/>
                </a:solidFill>
                <a:latin typeface="Calibri"/>
                <a:ea typeface="Calibri"/>
                <a:cs typeface="Calibri"/>
                <a:sym typeface="Calibri"/>
              </a:rPr>
              <a:t>με συνάδελφους, για την ανταλλαγή γνώσεων και εμπειριών μεταξύ των μελών</a:t>
            </a:r>
            <a:endParaRPr/>
          </a:p>
          <a:p>
            <a:pPr indent="-228600" lvl="0" marL="228600" rtl="0" algn="l">
              <a:lnSpc>
                <a:spcPct val="90000"/>
              </a:lnSpc>
              <a:spcBef>
                <a:spcPts val="1000"/>
              </a:spcBef>
              <a:spcAft>
                <a:spcPts val="0"/>
              </a:spcAft>
              <a:buClr>
                <a:srgbClr val="13165D"/>
              </a:buClr>
              <a:buSzPts val="2000"/>
              <a:buChar char="•"/>
            </a:pPr>
            <a:r>
              <a:rPr lang="en-GB" sz="2000">
                <a:solidFill>
                  <a:srgbClr val="13165D"/>
                </a:solidFill>
                <a:latin typeface="Calibri"/>
                <a:ea typeface="Calibri"/>
                <a:cs typeface="Calibri"/>
                <a:sym typeface="Calibri"/>
              </a:rPr>
              <a:t>Επιλεγμένο </a:t>
            </a:r>
            <a:r>
              <a:rPr b="1" lang="en-GB" sz="2000">
                <a:solidFill>
                  <a:srgbClr val="13165D"/>
                </a:solidFill>
                <a:latin typeface="Calibri"/>
                <a:ea typeface="Calibri"/>
                <a:cs typeface="Calibri"/>
                <a:sym typeface="Calibri"/>
              </a:rPr>
              <a:t>πληροφοριακό υλικό</a:t>
            </a:r>
            <a:endParaRPr/>
          </a:p>
          <a:p>
            <a:pPr indent="-228600" lvl="0" marL="228600" rtl="0" algn="l">
              <a:lnSpc>
                <a:spcPct val="90000"/>
              </a:lnSpc>
              <a:spcBef>
                <a:spcPts val="1000"/>
              </a:spcBef>
              <a:spcAft>
                <a:spcPts val="0"/>
              </a:spcAft>
              <a:buClr>
                <a:srgbClr val="13165D"/>
              </a:buClr>
              <a:buSzPts val="2000"/>
              <a:buChar char="•"/>
            </a:pPr>
            <a:r>
              <a:rPr lang="en-GB" sz="2000">
                <a:solidFill>
                  <a:srgbClr val="13165D"/>
                </a:solidFill>
                <a:latin typeface="Calibri"/>
                <a:ea typeface="Calibri"/>
                <a:cs typeface="Calibri"/>
                <a:sym typeface="Calibri"/>
              </a:rPr>
              <a:t>Ένα </a:t>
            </a:r>
            <a:r>
              <a:rPr b="1" lang="en-GB" sz="2000">
                <a:solidFill>
                  <a:srgbClr val="13165D"/>
                </a:solidFill>
                <a:latin typeface="Calibri"/>
                <a:ea typeface="Calibri"/>
                <a:cs typeface="Calibri"/>
                <a:sym typeface="Calibri"/>
              </a:rPr>
              <a:t>ημερολόγιο</a:t>
            </a:r>
            <a:r>
              <a:rPr lang="en-GB" sz="2000">
                <a:solidFill>
                  <a:srgbClr val="13165D"/>
                </a:solidFill>
                <a:latin typeface="Calibri"/>
                <a:ea typeface="Calibri"/>
                <a:cs typeface="Calibri"/>
                <a:sym typeface="Calibri"/>
              </a:rPr>
              <a:t> διά ζώσης και διαδικτυακών εκδηλώσεων</a:t>
            </a:r>
            <a:endParaRPr/>
          </a:p>
          <a:p>
            <a:pPr indent="-228600" lvl="0" marL="228600" rtl="0" algn="l">
              <a:lnSpc>
                <a:spcPct val="90000"/>
              </a:lnSpc>
              <a:spcBef>
                <a:spcPts val="1000"/>
              </a:spcBef>
              <a:spcAft>
                <a:spcPts val="0"/>
              </a:spcAft>
              <a:buClr>
                <a:srgbClr val="13165D"/>
              </a:buClr>
              <a:buSzPts val="2000"/>
              <a:buChar char="•"/>
            </a:pPr>
            <a:r>
              <a:rPr lang="en-GB" sz="2000">
                <a:solidFill>
                  <a:srgbClr val="13165D"/>
                </a:solidFill>
                <a:latin typeface="Calibri"/>
                <a:ea typeface="Calibri"/>
                <a:cs typeface="Calibri"/>
                <a:sym typeface="Calibri"/>
              </a:rPr>
              <a:t>Μια </a:t>
            </a:r>
            <a:r>
              <a:rPr b="1" lang="en-GB" sz="2000">
                <a:solidFill>
                  <a:srgbClr val="13165D"/>
                </a:solidFill>
                <a:latin typeface="Calibri"/>
                <a:ea typeface="Calibri"/>
                <a:cs typeface="Calibri"/>
                <a:sym typeface="Calibri"/>
              </a:rPr>
              <a:t>κοινή ομάδα </a:t>
            </a:r>
            <a:r>
              <a:rPr lang="en-GB" sz="2000">
                <a:solidFill>
                  <a:srgbClr val="13165D"/>
                </a:solidFill>
                <a:latin typeface="Calibri"/>
                <a:ea typeface="Calibri"/>
                <a:cs typeface="Calibri"/>
                <a:sym typeface="Calibri"/>
              </a:rPr>
              <a:t>με τα μέλη του Ευρωπαϊκού Δικτύου Περιφερειακών και Τοπικών Συμβούλων της Επιτροπής των Περιφερειών</a:t>
            </a:r>
            <a:endParaRPr sz="2000"/>
          </a:p>
        </p:txBody>
      </p:sp>
      <p:sp>
        <p:nvSpPr>
          <p:cNvPr id="422" name="Google Shape;422;p21"/>
          <p:cNvSpPr txBox="1"/>
          <p:nvPr/>
        </p:nvSpPr>
        <p:spPr>
          <a:xfrm>
            <a:off x="360887" y="2088133"/>
            <a:ext cx="9697512" cy="42534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13165D"/>
              </a:buClr>
              <a:buSzPts val="2000"/>
              <a:buFont typeface="Arial"/>
              <a:buNone/>
            </a:pPr>
            <a:r>
              <a:rPr b="1" i="0" lang="en-GB" sz="2000" u="none" cap="none" strike="noStrike">
                <a:solidFill>
                  <a:srgbClr val="13165D"/>
                </a:solidFill>
                <a:latin typeface="Calibri"/>
                <a:ea typeface="Calibri"/>
                <a:cs typeface="Calibri"/>
                <a:sym typeface="Calibri"/>
              </a:rPr>
              <a:t>Τι περιεχόμενο είναι διαθέσιμο στην πλατφόρμα;</a:t>
            </a:r>
            <a:endParaRPr b="0" i="0" sz="1400" u="none" cap="none" strike="noStrike">
              <a:solidFill>
                <a:srgbClr val="000000"/>
              </a:solidFill>
              <a:latin typeface="Arial"/>
              <a:ea typeface="Arial"/>
              <a:cs typeface="Arial"/>
              <a:sym typeface="Arial"/>
            </a:endParaRPr>
          </a:p>
        </p:txBody>
      </p:sp>
      <p:sp>
        <p:nvSpPr>
          <p:cNvPr id="423" name="Google Shape;423;p21"/>
          <p:cNvSpPr txBox="1"/>
          <p:nvPr>
            <p:ph idx="1" type="body"/>
          </p:nvPr>
        </p:nvSpPr>
        <p:spPr>
          <a:xfrm>
            <a:off x="7956223" y="5973240"/>
            <a:ext cx="3943546"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Οικοδομώντας την Ευρώπη μαζί με τους </a:t>
            </a:r>
            <a:br>
              <a:rPr lang="en-GB"/>
            </a:br>
            <a:r>
              <a:rPr b="1" lang="en-GB" sz="2000">
                <a:solidFill>
                  <a:srgbClr val="13155D"/>
                </a:solidFill>
              </a:rPr>
              <a:t>εκπροσώπους της τοπικής αυτοδιοίκησης</a:t>
            </a:r>
            <a:endParaRPr sz="2000"/>
          </a:p>
          <a:p>
            <a:pPr indent="0" lvl="0" marL="0" rtl="0" algn="r">
              <a:lnSpc>
                <a:spcPct val="90000"/>
              </a:lnSpc>
              <a:spcBef>
                <a:spcPts val="1000"/>
              </a:spcBef>
              <a:spcAft>
                <a:spcPts val="0"/>
              </a:spcAft>
              <a:buClr>
                <a:srgbClr val="7F7F7F"/>
              </a:buClr>
              <a:buSzPts val="1400"/>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24"/>
          <p:cNvSpPr txBox="1"/>
          <p:nvPr>
            <p:ph type="title"/>
          </p:nvPr>
        </p:nvSpPr>
        <p:spPr>
          <a:xfrm>
            <a:off x="371475" y="4047855"/>
            <a:ext cx="5724525" cy="506534"/>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13165D"/>
              </a:buClr>
              <a:buSzPts val="1800"/>
              <a:buFont typeface="Calibri"/>
              <a:buNone/>
            </a:pPr>
            <a:r>
              <a:rPr b="1" i="0" lang="en-GB" sz="1800" u="none" cap="none" strike="noStrike">
                <a:solidFill>
                  <a:srgbClr val="13165D"/>
                </a:solidFill>
                <a:latin typeface="Calibri"/>
                <a:ea typeface="Calibri"/>
                <a:cs typeface="Calibri"/>
                <a:sym typeface="Calibri"/>
              </a:rPr>
              <a:t>building-europe-with-local-councillors.europa.eu</a:t>
            </a:r>
            <a:endParaRPr b="0" i="0" sz="1800" u="none" cap="none" strike="noStrike">
              <a:solidFill>
                <a:srgbClr val="13165D"/>
              </a:solidFill>
              <a:latin typeface="Calibri"/>
              <a:ea typeface="Calibri"/>
              <a:cs typeface="Calibri"/>
              <a:sym typeface="Calibri"/>
            </a:endParaRPr>
          </a:p>
        </p:txBody>
      </p:sp>
      <p:sp>
        <p:nvSpPr>
          <p:cNvPr id="429" name="Google Shape;429;p24"/>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Ο ρόλος της</a:t>
            </a:r>
            <a:br>
              <a:rPr lang="en-GB">
                <a:solidFill>
                  <a:srgbClr val="13165D"/>
                </a:solidFill>
              </a:rPr>
            </a:br>
            <a:r>
              <a:rPr b="1" lang="en-GB">
                <a:solidFill>
                  <a:srgbClr val="13165D"/>
                </a:solidFill>
                <a:latin typeface="Calibri"/>
                <a:ea typeface="Calibri"/>
                <a:cs typeface="Calibri"/>
                <a:sym typeface="Calibri"/>
              </a:rPr>
              <a:t>Netcompany/Intrasoft</a:t>
            </a:r>
            <a:endParaRPr>
              <a:solidFill>
                <a:srgbClr val="13165D"/>
              </a:solidFill>
              <a:latin typeface="Calibri"/>
              <a:ea typeface="Calibri"/>
              <a:cs typeface="Calibri"/>
              <a:sym typeface="Calibri"/>
            </a:endParaRPr>
          </a:p>
        </p:txBody>
      </p:sp>
      <p:pic>
        <p:nvPicPr>
          <p:cNvPr id="430" name="Google Shape;430;p24"/>
          <p:cNvPicPr preferRelativeResize="0"/>
          <p:nvPr/>
        </p:nvPicPr>
        <p:blipFill rotWithShape="1">
          <a:blip r:embed="rId3">
            <a:alphaModFix/>
          </a:blip>
          <a:srcRect b="0" l="0" r="0" t="0"/>
          <a:stretch/>
        </p:blipFill>
        <p:spPr>
          <a:xfrm>
            <a:off x="371475" y="2182700"/>
            <a:ext cx="1865155" cy="1865155"/>
          </a:xfrm>
          <a:prstGeom prst="rect">
            <a:avLst/>
          </a:prstGeom>
          <a:noFill/>
          <a:ln>
            <a:noFill/>
          </a:ln>
        </p:spPr>
      </p:pic>
      <p:pic>
        <p:nvPicPr>
          <p:cNvPr id="431" name="Google Shape;431;p24"/>
          <p:cNvPicPr preferRelativeResize="0"/>
          <p:nvPr/>
        </p:nvPicPr>
        <p:blipFill rotWithShape="1">
          <a:blip r:embed="rId4">
            <a:alphaModFix/>
          </a:blip>
          <a:srcRect b="0" l="0" r="0" t="0"/>
          <a:stretch/>
        </p:blipFill>
        <p:spPr>
          <a:xfrm>
            <a:off x="5740524" y="1719000"/>
            <a:ext cx="6080000" cy="3420000"/>
          </a:xfrm>
          <a:prstGeom prst="rect">
            <a:avLst/>
          </a:prstGeom>
          <a:noFill/>
          <a:ln>
            <a:noFill/>
          </a:ln>
        </p:spPr>
      </p:pic>
      <p:sp>
        <p:nvSpPr>
          <p:cNvPr id="432" name="Google Shape;432;p24"/>
          <p:cNvSpPr txBox="1"/>
          <p:nvPr>
            <p:ph idx="1" type="body"/>
          </p:nvPr>
        </p:nvSpPr>
        <p:spPr>
          <a:xfrm>
            <a:off x="7956223" y="5973240"/>
            <a:ext cx="3943546"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Οικοδομώντας την Ευρώπη μαζί με τους </a:t>
            </a:r>
            <a:br>
              <a:rPr lang="en-GB"/>
            </a:br>
            <a:r>
              <a:rPr b="1" lang="en-GB" sz="2000">
                <a:solidFill>
                  <a:srgbClr val="13155D"/>
                </a:solidFill>
              </a:rPr>
              <a:t>εκπροσώπους της τοπικής αυτοδιοίκησης</a:t>
            </a:r>
            <a:endParaRPr sz="2000"/>
          </a:p>
          <a:p>
            <a:pPr indent="0" lvl="0" marL="0" rtl="0" algn="r">
              <a:lnSpc>
                <a:spcPct val="90000"/>
              </a:lnSpc>
              <a:spcBef>
                <a:spcPts val="1000"/>
              </a:spcBef>
              <a:spcAft>
                <a:spcPts val="0"/>
              </a:spcAft>
              <a:buClr>
                <a:srgbClr val="7F7F7F"/>
              </a:buClr>
              <a:buSzPts val="1400"/>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26"/>
          <p:cNvSpPr txBox="1"/>
          <p:nvPr>
            <p:ph type="title"/>
          </p:nvPr>
        </p:nvSpPr>
        <p:spPr>
          <a:xfrm>
            <a:off x="1904177" y="1690550"/>
            <a:ext cx="8383643" cy="1715843"/>
          </a:xfrm>
          <a:prstGeom prst="rect">
            <a:avLst/>
          </a:prstGeom>
          <a:noFill/>
          <a:ln>
            <a:noFill/>
          </a:ln>
        </p:spPr>
        <p:txBody>
          <a:bodyPr anchorCtr="0" anchor="b" bIns="0" lIns="0" spcFirstLastPara="1" rIns="0" wrap="square" tIns="0">
            <a:noAutofit/>
          </a:bodyPr>
          <a:lstStyle/>
          <a:p>
            <a:pPr indent="0" lvl="0" marL="0" rtl="0" algn="ctr">
              <a:lnSpc>
                <a:spcPct val="90000"/>
              </a:lnSpc>
              <a:spcBef>
                <a:spcPts val="0"/>
              </a:spcBef>
              <a:spcAft>
                <a:spcPts val="0"/>
              </a:spcAft>
              <a:buClr>
                <a:srgbClr val="FFFF00"/>
              </a:buClr>
              <a:buSzPts val="12000"/>
              <a:buFont typeface="Calibri"/>
              <a:buNone/>
            </a:pPr>
            <a:r>
              <a:rPr lang="en-GB" sz="8000"/>
              <a:t>Σας ευχαριστούμε</a:t>
            </a:r>
            <a:endParaRPr sz="8000"/>
          </a:p>
        </p:txBody>
      </p:sp>
      <p:pic>
        <p:nvPicPr>
          <p:cNvPr id="438" name="Google Shape;438;p26"/>
          <p:cNvPicPr preferRelativeResize="0"/>
          <p:nvPr/>
        </p:nvPicPr>
        <p:blipFill rotWithShape="1">
          <a:blip r:embed="rId3">
            <a:alphaModFix/>
          </a:blip>
          <a:srcRect b="0" l="0" r="0" t="0"/>
          <a:stretch/>
        </p:blipFill>
        <p:spPr>
          <a:xfrm>
            <a:off x="7194620" y="5471152"/>
            <a:ext cx="2192441" cy="634877"/>
          </a:xfrm>
          <a:prstGeom prst="rect">
            <a:avLst/>
          </a:prstGeom>
          <a:noFill/>
          <a:ln>
            <a:noFill/>
          </a:ln>
        </p:spPr>
      </p:pic>
      <p:pic>
        <p:nvPicPr>
          <p:cNvPr id="439" name="Google Shape;439;p26"/>
          <p:cNvPicPr preferRelativeResize="0"/>
          <p:nvPr/>
        </p:nvPicPr>
        <p:blipFill rotWithShape="1">
          <a:blip r:embed="rId4">
            <a:alphaModFix/>
          </a:blip>
          <a:srcRect b="0" l="0" r="0" t="0"/>
          <a:stretch/>
        </p:blipFill>
        <p:spPr>
          <a:xfrm>
            <a:off x="3039226" y="5471152"/>
            <a:ext cx="653543" cy="653543"/>
          </a:xfrm>
          <a:prstGeom prst="rect">
            <a:avLst/>
          </a:prstGeom>
          <a:noFill/>
          <a:ln>
            <a:noFill/>
          </a:ln>
        </p:spPr>
      </p:pic>
      <p:sp>
        <p:nvSpPr>
          <p:cNvPr id="440" name="Google Shape;440;p26"/>
          <p:cNvSpPr txBox="1"/>
          <p:nvPr/>
        </p:nvSpPr>
        <p:spPr>
          <a:xfrm>
            <a:off x="2212085" y="3657601"/>
            <a:ext cx="7767829" cy="866582"/>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lt1"/>
              </a:buClr>
              <a:buSzPts val="3000"/>
              <a:buFont typeface="Calibri"/>
              <a:buNone/>
            </a:pPr>
            <a:r>
              <a:rPr b="0" i="0" lang="en-GB" sz="3000" u="none" cap="none" strike="noStrike">
                <a:solidFill>
                  <a:schemeClr val="lt1"/>
                </a:solidFill>
                <a:latin typeface="Calibri"/>
                <a:ea typeface="Calibri"/>
                <a:cs typeface="Calibri"/>
                <a:sym typeface="Calibri"/>
              </a:rPr>
              <a:t>Οικοδομώντας την Ευρώπη μαζί με τους </a:t>
            </a:r>
            <a:br>
              <a:rPr b="0" i="0" lang="en-GB" sz="3000" u="none" cap="none" strike="noStrike">
                <a:solidFill>
                  <a:schemeClr val="lt1"/>
                </a:solidFill>
                <a:latin typeface="Calibri"/>
                <a:ea typeface="Calibri"/>
                <a:cs typeface="Calibri"/>
                <a:sym typeface="Calibri"/>
              </a:rPr>
            </a:br>
            <a:r>
              <a:rPr b="0" i="0" lang="en-GB" sz="3000" u="none" cap="none" strike="noStrike">
                <a:solidFill>
                  <a:schemeClr val="lt1"/>
                </a:solidFill>
                <a:latin typeface="Calibri"/>
                <a:ea typeface="Calibri"/>
                <a:cs typeface="Calibri"/>
                <a:sym typeface="Calibri"/>
              </a:rPr>
              <a:t>εκπροσώπους της τοπικής αυτοδιοίκησης</a:t>
            </a:r>
            <a:endParaRPr b="0" i="0" sz="1400" u="none" cap="none" strike="noStrike">
              <a:solidFill>
                <a:srgbClr val="000000"/>
              </a:solidFill>
              <a:latin typeface="Arial"/>
              <a:ea typeface="Arial"/>
              <a:cs typeface="Arial"/>
              <a:sym typeface="Arial"/>
            </a:endParaRPr>
          </a:p>
        </p:txBody>
      </p:sp>
      <p:sp>
        <p:nvSpPr>
          <p:cNvPr id="441" name="Google Shape;441;p26"/>
          <p:cNvSpPr txBox="1"/>
          <p:nvPr/>
        </p:nvSpPr>
        <p:spPr>
          <a:xfrm>
            <a:off x="2212085" y="4551780"/>
            <a:ext cx="8185680" cy="251209"/>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lt1"/>
              </a:buClr>
              <a:buSzPts val="1300"/>
              <a:buFont typeface="Calibri"/>
              <a:buNone/>
            </a:pPr>
            <a:r>
              <a:rPr b="1" i="0" lang="en-GB" sz="1300" u="none" cap="none" strike="noStrike">
                <a:solidFill>
                  <a:schemeClr val="lt1"/>
                </a:solidFill>
                <a:latin typeface="Calibri"/>
                <a:ea typeface="Calibri"/>
                <a:cs typeface="Calibri"/>
                <a:sym typeface="Calibri"/>
              </a:rPr>
              <a:t>Ένα δίκτυο εκπροσώπων της τοπικής αυτοδιοίκησης, που συνεργάζονται για την επικοινωνία ευρωπαικών θεμάτων</a:t>
            </a:r>
            <a:endParaRPr b="1" i="0" sz="1300" u="none" cap="none" strike="noStrike">
              <a:solidFill>
                <a:schemeClr val="lt1"/>
              </a:solidFill>
              <a:latin typeface="Calibri"/>
              <a:ea typeface="Calibri"/>
              <a:cs typeface="Calibri"/>
              <a:sym typeface="Calibri"/>
            </a:endParaRPr>
          </a:p>
        </p:txBody>
      </p:sp>
      <p:sp>
        <p:nvSpPr>
          <p:cNvPr id="442" name="Google Shape;442;p26"/>
          <p:cNvSpPr txBox="1"/>
          <p:nvPr/>
        </p:nvSpPr>
        <p:spPr>
          <a:xfrm>
            <a:off x="2283785" y="4775368"/>
            <a:ext cx="8185800" cy="2511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lt1"/>
              </a:buClr>
              <a:buSzPts val="1300"/>
              <a:buFont typeface="Calibri"/>
              <a:buNone/>
            </a:pPr>
            <a:r>
              <a:rPr b="1" i="0" lang="en-GB" sz="1300" u="none" cap="none" strike="noStrike">
                <a:solidFill>
                  <a:schemeClr val="lt1"/>
                </a:solidFill>
                <a:latin typeface="Calibri"/>
                <a:ea typeface="Calibri"/>
                <a:cs typeface="Calibri"/>
                <a:sym typeface="Calibri"/>
              </a:rPr>
              <a:t>Επικοινωνία:</a:t>
            </a:r>
            <a:r>
              <a:rPr b="1" i="0" lang="en-GB" sz="500" u="none" cap="none" strike="noStrike">
                <a:solidFill>
                  <a:srgbClr val="F2F2F2"/>
                </a:solidFill>
                <a:latin typeface="Calibri"/>
                <a:ea typeface="Calibri"/>
                <a:cs typeface="Calibri"/>
                <a:sym typeface="Calibri"/>
              </a:rPr>
              <a:t>  </a:t>
            </a:r>
            <a:r>
              <a:rPr b="1" i="0" lang="en-GB" sz="1200" u="none" cap="none" strike="noStrike">
                <a:solidFill>
                  <a:srgbClr val="F2F2F2"/>
                </a:solidFill>
                <a:latin typeface="Calibri"/>
                <a:ea typeface="Calibri"/>
                <a:cs typeface="Calibri"/>
                <a:sym typeface="Calibri"/>
              </a:rPr>
              <a:t>info@eu-councillors.eu</a:t>
            </a:r>
            <a:endParaRPr b="1" i="0" sz="500" u="none" cap="none" strike="noStrike">
              <a:solidFill>
                <a:srgbClr val="F2F2F2"/>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3"/>
          <p:cNvSpPr txBox="1"/>
          <p:nvPr>
            <p:ph type="title"/>
          </p:nvPr>
        </p:nvSpPr>
        <p:spPr>
          <a:xfrm>
            <a:off x="484598" y="1385741"/>
            <a:ext cx="7594173" cy="4326396"/>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200"/>
              </a:buClr>
              <a:buSzPts val="4000"/>
              <a:buFont typeface="Calibri"/>
              <a:buNone/>
            </a:pPr>
            <a:r>
              <a:rPr b="1" lang="en-GB" sz="3200">
                <a:solidFill>
                  <a:srgbClr val="FFF200"/>
                </a:solidFill>
                <a:latin typeface="Calibri"/>
                <a:ea typeface="Calibri"/>
                <a:cs typeface="Calibri"/>
                <a:sym typeface="Calibri"/>
              </a:rPr>
              <a:t>Το έργο της ΕΕ</a:t>
            </a:r>
            <a:br>
              <a:rPr b="1" lang="en-GB" sz="3200">
                <a:solidFill>
                  <a:srgbClr val="FFF200"/>
                </a:solidFill>
                <a:latin typeface="Calibri"/>
                <a:ea typeface="Calibri"/>
                <a:cs typeface="Calibri"/>
                <a:sym typeface="Calibri"/>
              </a:rPr>
            </a:br>
            <a:r>
              <a:rPr b="1" lang="en-GB" sz="3200">
                <a:solidFill>
                  <a:srgbClr val="FFF200"/>
                </a:solidFill>
                <a:latin typeface="Calibri"/>
                <a:ea typeface="Calibri"/>
                <a:cs typeface="Calibri"/>
                <a:sym typeface="Calibri"/>
              </a:rPr>
              <a:t> </a:t>
            </a:r>
            <a:r>
              <a:rPr b="1" lang="en-GB" sz="3200">
                <a:solidFill>
                  <a:schemeClr val="lt1"/>
                </a:solidFill>
                <a:latin typeface="Calibri"/>
                <a:ea typeface="Calibri"/>
                <a:cs typeface="Calibri"/>
                <a:sym typeface="Calibri"/>
              </a:rPr>
              <a:t>«Οικοδομώντας την Ευρώπη μαζί με τους εκπροσώπους της τοπικής αυτοδιοίκησης» </a:t>
            </a:r>
            <a:r>
              <a:rPr b="1" lang="en-GB" sz="3200">
                <a:solidFill>
                  <a:srgbClr val="FFF200"/>
                </a:solidFill>
                <a:latin typeface="Calibri"/>
                <a:ea typeface="Calibri"/>
                <a:cs typeface="Calibri"/>
                <a:sym typeface="Calibri"/>
              </a:rPr>
              <a:t>βασίζεται στην αρχή ότι η προώθηση του διαλόγου για την ΕΕ αποτελεί κοινή ευθύνη των θεσμικών οργάνων της ΕΕ και των αρχών των κρατών μελών, συμπεριλαμβανομένων και αρχής γενομένης από τις αρχές της τοπικής αυτοδιοίκησης. </a:t>
            </a:r>
            <a:endParaRPr/>
          </a:p>
        </p:txBody>
      </p:sp>
      <p:sp>
        <p:nvSpPr>
          <p:cNvPr id="264" name="Google Shape;264;p3"/>
          <p:cNvSpPr txBox="1"/>
          <p:nvPr>
            <p:ph idx="1" type="body"/>
          </p:nvPr>
        </p:nvSpPr>
        <p:spPr>
          <a:xfrm>
            <a:off x="10058399" y="306759"/>
            <a:ext cx="1762125" cy="71133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000"/>
              <a:buNone/>
            </a:pPr>
            <a:r>
              <a:rPr b="1" lang="en-GB">
                <a:latin typeface="Calibri"/>
                <a:ea typeface="Calibri"/>
                <a:cs typeface="Calibri"/>
                <a:sym typeface="Calibri"/>
              </a:rPr>
              <a:t>Τι είναι το έργο «</a:t>
            </a:r>
            <a:r>
              <a:rPr b="1" lang="en-GB">
                <a:solidFill>
                  <a:srgbClr val="FFFF00"/>
                </a:solidFill>
                <a:latin typeface="Calibri"/>
                <a:ea typeface="Calibri"/>
                <a:cs typeface="Calibri"/>
                <a:sym typeface="Calibri"/>
              </a:rPr>
              <a:t>Οικοδομώντας την Ευρώπη μαζί με τους εκπροσώπους της τοπικής αυτοδιοίκησης</a:t>
            </a:r>
            <a:r>
              <a:rPr b="1" lang="en-GB">
                <a:solidFill>
                  <a:schemeClr val="lt1"/>
                </a:solidFill>
                <a:latin typeface="Calibri"/>
                <a:ea typeface="Calibri"/>
                <a:cs typeface="Calibri"/>
                <a:sym typeface="Calibri"/>
              </a:rPr>
              <a:t>»</a:t>
            </a:r>
            <a:r>
              <a:rPr b="1" lang="en-GB">
                <a:solidFill>
                  <a:schemeClr val="lt1"/>
                </a:solidFill>
              </a:rPr>
              <a:t>;</a:t>
            </a:r>
            <a:endParaRPr>
              <a:latin typeface="Calibri"/>
              <a:ea typeface="Calibri"/>
              <a:cs typeface="Calibri"/>
              <a:sym typeface="Calibri"/>
            </a:endParaRPr>
          </a:p>
          <a:p>
            <a:pPr indent="0" lvl="0" marL="0" rtl="0" algn="r">
              <a:lnSpc>
                <a:spcPct val="90000"/>
              </a:lnSpc>
              <a:spcBef>
                <a:spcPts val="1000"/>
              </a:spcBef>
              <a:spcAft>
                <a:spcPts val="0"/>
              </a:spcAft>
              <a:buClr>
                <a:schemeClr val="lt1"/>
              </a:buClr>
              <a:buSzPts val="1000"/>
              <a:buNone/>
            </a:pPr>
            <a:r>
              <a:t/>
            </a:r>
            <a:endParaRPr/>
          </a:p>
        </p:txBody>
      </p:sp>
      <p:sp>
        <p:nvSpPr>
          <p:cNvPr id="265" name="Google Shape;265;p3"/>
          <p:cNvSpPr txBox="1"/>
          <p:nvPr>
            <p:ph idx="2" type="body"/>
          </p:nvPr>
        </p:nvSpPr>
        <p:spPr>
          <a:xfrm>
            <a:off x="8220173" y="6019800"/>
            <a:ext cx="3600352" cy="642938"/>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Οικοδομώντας την Ευρώπη μαζί με τους </a:t>
            </a:r>
            <a:br>
              <a:rPr lang="en-GB"/>
            </a:br>
            <a:r>
              <a:rPr b="1" lang="en-GB" sz="1800">
                <a:solidFill>
                  <a:srgbClr val="FFFF00"/>
                </a:solidFill>
              </a:rPr>
              <a:t>εκπροσώπους της τοπικής αυτοδιοίκησης</a:t>
            </a:r>
            <a:endParaRPr/>
          </a:p>
          <a:p>
            <a:pPr indent="0" lvl="0" marL="0" rtl="0" algn="r">
              <a:lnSpc>
                <a:spcPct val="90000"/>
              </a:lnSpc>
              <a:spcBef>
                <a:spcPts val="0"/>
              </a:spcBef>
              <a:spcAft>
                <a:spcPts val="0"/>
              </a:spcAft>
              <a:buClr>
                <a:schemeClr val="lt1"/>
              </a:buClr>
              <a:buSzPts val="1400"/>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4"/>
          <p:cNvSpPr txBox="1"/>
          <p:nvPr>
            <p:ph type="title"/>
          </p:nvPr>
        </p:nvSpPr>
        <p:spPr>
          <a:xfrm>
            <a:off x="371476" y="1449388"/>
            <a:ext cx="9043830"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lt1"/>
              </a:buClr>
              <a:buSzPts val="4000"/>
              <a:buFont typeface="Calibri"/>
              <a:buNone/>
            </a:pPr>
            <a:r>
              <a:rPr b="1" lang="en-GB" sz="3600">
                <a:latin typeface="Calibri"/>
                <a:ea typeface="Calibri"/>
                <a:cs typeface="Calibri"/>
                <a:sym typeface="Calibri"/>
              </a:rPr>
              <a:t>Προτρέπουμε όλους τους οργανισμούς τοπικής αυτοδιοίκησης, ανεξάρτητα από το μέγεθός τους, ιδιαίτερα δε τους μικρότερους (με πληθυσμό κάτω των 100.000 κατοίκων) και τους λιγότερο στοχευμένους από τις δραστηριότητες προβολής της ΕΕ, να υποβάλουν αίτηση και να γίνουν μέλη. </a:t>
            </a:r>
            <a:endParaRPr/>
          </a:p>
        </p:txBody>
      </p:sp>
      <p:sp>
        <p:nvSpPr>
          <p:cNvPr id="271" name="Google Shape;271;p4"/>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000"/>
              <a:buNone/>
            </a:pPr>
            <a:r>
              <a:rPr b="1" lang="en-GB">
                <a:latin typeface="Calibri"/>
                <a:ea typeface="Calibri"/>
                <a:cs typeface="Calibri"/>
                <a:sym typeface="Calibri"/>
              </a:rPr>
              <a:t>Ποις μπορεί να </a:t>
            </a:r>
            <a:br>
              <a:rPr lang="en-GB"/>
            </a:br>
            <a:r>
              <a:rPr b="1" lang="en-GB">
                <a:solidFill>
                  <a:srgbClr val="FFFF00"/>
                </a:solidFill>
                <a:latin typeface="Calibri"/>
                <a:ea typeface="Calibri"/>
                <a:cs typeface="Calibri"/>
                <a:sym typeface="Calibri"/>
              </a:rPr>
              <a:t>συμμετάσχει στο έργο;</a:t>
            </a:r>
            <a:endParaRPr>
              <a:latin typeface="Calibri"/>
              <a:ea typeface="Calibri"/>
              <a:cs typeface="Calibri"/>
              <a:sym typeface="Calibri"/>
            </a:endParaRPr>
          </a:p>
        </p:txBody>
      </p:sp>
      <p:sp>
        <p:nvSpPr>
          <p:cNvPr id="272" name="Google Shape;272;p4"/>
          <p:cNvSpPr txBox="1"/>
          <p:nvPr/>
        </p:nvSpPr>
        <p:spPr>
          <a:xfrm>
            <a:off x="8107051" y="6019800"/>
            <a:ext cx="3713473" cy="642938"/>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chemeClr val="lt1"/>
              </a:buClr>
              <a:buSzPts val="1400"/>
              <a:buFont typeface="Arial"/>
              <a:buNone/>
            </a:pPr>
            <a:r>
              <a:rPr b="0" i="0" lang="en-GB" sz="1400" u="none" cap="none" strike="noStrike">
                <a:solidFill>
                  <a:schemeClr val="lt1"/>
                </a:solidFill>
                <a:latin typeface="Calibri"/>
                <a:ea typeface="Calibri"/>
                <a:cs typeface="Calibri"/>
                <a:sym typeface="Calibri"/>
              </a:rPr>
              <a:t>Οικοδομώντας την Ευρώπη μαζί με τους </a:t>
            </a:r>
            <a:br>
              <a:rPr b="0" i="0" lang="en-GB" sz="1000" u="none" cap="none" strike="noStrike">
                <a:solidFill>
                  <a:schemeClr val="lt1"/>
                </a:solidFill>
                <a:latin typeface="Calibri"/>
                <a:ea typeface="Calibri"/>
                <a:cs typeface="Calibri"/>
                <a:sym typeface="Calibri"/>
              </a:rPr>
            </a:br>
            <a:r>
              <a:rPr b="1" i="0" lang="en-GB" sz="1800" u="none" cap="none" strike="noStrike">
                <a:solidFill>
                  <a:srgbClr val="FFFF00"/>
                </a:solidFill>
                <a:latin typeface="Calibri"/>
                <a:ea typeface="Calibri"/>
                <a:cs typeface="Calibri"/>
                <a:sym typeface="Calibri"/>
              </a:rPr>
              <a:t>εκπροσώπους της τοπικής αυτοδιοίκησης</a:t>
            </a:r>
            <a:endParaRPr b="0" i="0" sz="1400" u="none" cap="none" strike="noStrike">
              <a:solidFill>
                <a:srgbClr val="000000"/>
              </a:solidFill>
              <a:latin typeface="Arial"/>
              <a:ea typeface="Arial"/>
              <a:cs typeface="Arial"/>
              <a:sym typeface="Arial"/>
            </a:endParaRPr>
          </a:p>
          <a:p>
            <a:pPr indent="0" lvl="0" marL="0" marR="0" rtl="0" algn="r">
              <a:lnSpc>
                <a:spcPct val="90000"/>
              </a:lnSpc>
              <a:spcBef>
                <a:spcPts val="0"/>
              </a:spcBef>
              <a:spcAft>
                <a:spcPts val="0"/>
              </a:spcAft>
              <a:buClr>
                <a:schemeClr val="lt1"/>
              </a:buClr>
              <a:buSzPts val="1400"/>
              <a:buFont typeface="Arial"/>
              <a:buNone/>
            </a:pPr>
            <a:r>
              <a:t/>
            </a:r>
            <a:endParaRPr b="0" i="0" sz="1000" u="none" cap="none" strike="noStrike">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5"/>
          <p:cNvSpPr txBox="1"/>
          <p:nvPr>
            <p:ph type="title"/>
          </p:nvPr>
        </p:nvSpPr>
        <p:spPr>
          <a:xfrm>
            <a:off x="315720" y="1467059"/>
            <a:ext cx="7783252" cy="4122529"/>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200"/>
              </a:buClr>
              <a:buSzPts val="4000"/>
              <a:buFont typeface="Calibri"/>
              <a:buNone/>
            </a:pPr>
            <a:r>
              <a:rPr b="1" lang="en-GB" sz="4000">
                <a:solidFill>
                  <a:srgbClr val="FFF200"/>
                </a:solidFill>
                <a:latin typeface="Calibri"/>
                <a:ea typeface="Calibri"/>
                <a:cs typeface="Calibri"/>
                <a:sym typeface="Calibri"/>
              </a:rPr>
              <a:t>Τρόπος συμμετοχής στο δίκτυο</a:t>
            </a:r>
            <a:r>
              <a:rPr lang="en-GB" sz="4000">
                <a:solidFill>
                  <a:srgbClr val="F2F2F2"/>
                </a:solidFill>
                <a:latin typeface="Calibri"/>
                <a:ea typeface="Calibri"/>
                <a:cs typeface="Calibri"/>
                <a:sym typeface="Calibri"/>
              </a:rPr>
              <a:t>—</a:t>
            </a:r>
            <a:br>
              <a:rPr lang="en-GB" sz="4000">
                <a:solidFill>
                  <a:srgbClr val="FFF200"/>
                </a:solidFill>
                <a:latin typeface="Calibri"/>
                <a:ea typeface="Calibri"/>
                <a:cs typeface="Calibri"/>
                <a:sym typeface="Calibri"/>
              </a:rPr>
            </a:br>
            <a:r>
              <a:rPr lang="en-GB" sz="4000">
                <a:solidFill>
                  <a:srgbClr val="F2F2F2"/>
                </a:solidFill>
                <a:latin typeface="Calibri"/>
                <a:ea typeface="Calibri"/>
                <a:cs typeface="Calibri"/>
                <a:sym typeface="Calibri"/>
              </a:rPr>
              <a:t>διαδικασία εγγραφής</a:t>
            </a:r>
            <a:endParaRPr/>
          </a:p>
        </p:txBody>
      </p:sp>
      <p:sp>
        <p:nvSpPr>
          <p:cNvPr id="278" name="Google Shape;278;p5"/>
          <p:cNvSpPr txBox="1"/>
          <p:nvPr>
            <p:ph idx="1" type="body"/>
          </p:nvPr>
        </p:nvSpPr>
        <p:spPr>
          <a:xfrm>
            <a:off x="7956223" y="5973240"/>
            <a:ext cx="3943546"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Οικοδομώντας την Ευρώπη μαζί με τους </a:t>
            </a:r>
            <a:br>
              <a:rPr lang="en-GB"/>
            </a:br>
            <a:r>
              <a:rPr b="1" lang="en-GB" sz="2000">
                <a:solidFill>
                  <a:srgbClr val="13155D"/>
                </a:solidFill>
              </a:rPr>
              <a:t>εκπροσώπους της τοπικής αυτοδιοίκησης</a:t>
            </a:r>
            <a:endParaRPr sz="2000"/>
          </a:p>
          <a:p>
            <a:pPr indent="0" lvl="0" marL="0" rtl="0" algn="r">
              <a:lnSpc>
                <a:spcPct val="90000"/>
              </a:lnSpc>
              <a:spcBef>
                <a:spcPts val="1000"/>
              </a:spcBef>
              <a:spcAft>
                <a:spcPts val="0"/>
              </a:spcAft>
              <a:buClr>
                <a:srgbClr val="7F7F7F"/>
              </a:buClr>
              <a:buSzPts val="1400"/>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6"/>
          <p:cNvSpPr txBox="1"/>
          <p:nvPr>
            <p:ph type="title"/>
          </p:nvPr>
        </p:nvSpPr>
        <p:spPr>
          <a:xfrm>
            <a:off x="371475" y="1449389"/>
            <a:ext cx="5724526"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3200"/>
              <a:buFont typeface="Calibri"/>
              <a:buNone/>
            </a:pPr>
            <a:r>
              <a:rPr lang="en-GB" sz="2800">
                <a:solidFill>
                  <a:srgbClr val="13165D"/>
                </a:solidFill>
                <a:latin typeface="Calibri"/>
                <a:ea typeface="Calibri"/>
                <a:cs typeface="Calibri"/>
                <a:sym typeface="Calibri"/>
              </a:rPr>
              <a:t>Για να συμμετάσχουν στο δίκτυο, οι οργανισμοί τοπικής αυτοδιοίκησης πρέπει να συμπληρώσουν </a:t>
            </a:r>
            <a:r>
              <a:rPr b="1" lang="en-GB" sz="2800">
                <a:solidFill>
                  <a:srgbClr val="13165D"/>
                </a:solidFill>
                <a:latin typeface="Calibri"/>
                <a:ea typeface="Calibri"/>
                <a:cs typeface="Calibri"/>
                <a:sym typeface="Calibri"/>
              </a:rPr>
              <a:t>μια αίτηση </a:t>
            </a:r>
            <a:r>
              <a:rPr lang="en-GB" sz="2800">
                <a:solidFill>
                  <a:srgbClr val="13165D"/>
                </a:solidFill>
                <a:latin typeface="Calibri"/>
                <a:ea typeface="Calibri"/>
                <a:cs typeface="Calibri"/>
                <a:sym typeface="Calibri"/>
              </a:rPr>
              <a:t>αναφέροντας το όνομα του εκπροσώπου της τοπικής αυτοδιοίκησης που προορίζουν για μέλος του δικτύου</a:t>
            </a:r>
            <a:endParaRPr sz="2800"/>
          </a:p>
        </p:txBody>
      </p:sp>
      <p:sp>
        <p:nvSpPr>
          <p:cNvPr id="284" name="Google Shape;284;p6"/>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Τρόπος συμμετοχής στο δίκτυο—</a:t>
            </a:r>
            <a:br>
              <a:rPr b="1" lang="en-GB">
                <a:solidFill>
                  <a:srgbClr val="13165D"/>
                </a:solidFill>
                <a:latin typeface="Calibri"/>
                <a:ea typeface="Calibri"/>
                <a:cs typeface="Calibri"/>
                <a:sym typeface="Calibri"/>
              </a:rPr>
            </a:br>
            <a:r>
              <a:rPr b="1" lang="en-GB">
                <a:solidFill>
                  <a:srgbClr val="13165D"/>
                </a:solidFill>
                <a:latin typeface="Calibri"/>
                <a:ea typeface="Calibri"/>
                <a:cs typeface="Calibri"/>
                <a:sym typeface="Calibri"/>
              </a:rPr>
              <a:t>διαδικασία εγγραφής</a:t>
            </a:r>
            <a:endParaRPr/>
          </a:p>
        </p:txBody>
      </p:sp>
      <p:pic>
        <p:nvPicPr>
          <p:cNvPr descr="A picture containing text, screenshot, monitor, screen&#10;&#10;Description automatically generated" id="285" name="Google Shape;285;p6"/>
          <p:cNvPicPr preferRelativeResize="0"/>
          <p:nvPr/>
        </p:nvPicPr>
        <p:blipFill rotWithShape="1">
          <a:blip r:embed="rId3">
            <a:alphaModFix/>
          </a:blip>
          <a:srcRect b="0" l="0" r="0" t="0"/>
          <a:stretch/>
        </p:blipFill>
        <p:spPr>
          <a:xfrm>
            <a:off x="5740524" y="1719000"/>
            <a:ext cx="6080000" cy="3420000"/>
          </a:xfrm>
          <a:prstGeom prst="rect">
            <a:avLst/>
          </a:prstGeom>
          <a:noFill/>
          <a:ln>
            <a:noFill/>
          </a:ln>
        </p:spPr>
      </p:pic>
      <p:sp>
        <p:nvSpPr>
          <p:cNvPr id="286" name="Google Shape;286;p6"/>
          <p:cNvSpPr txBox="1"/>
          <p:nvPr>
            <p:ph idx="1" type="body"/>
          </p:nvPr>
        </p:nvSpPr>
        <p:spPr>
          <a:xfrm>
            <a:off x="7956223" y="5973240"/>
            <a:ext cx="3943546"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Οικοδομώντας την Ευρώπη μαζί με τους </a:t>
            </a:r>
            <a:br>
              <a:rPr lang="en-GB"/>
            </a:br>
            <a:r>
              <a:rPr b="1" lang="en-GB" sz="2000">
                <a:solidFill>
                  <a:srgbClr val="13155D"/>
                </a:solidFill>
              </a:rPr>
              <a:t>εκπροσώπους της τοπικής αυτοδιοίκησης</a:t>
            </a:r>
            <a:endParaRPr sz="2000"/>
          </a:p>
          <a:p>
            <a:pPr indent="0" lvl="0" marL="0" rtl="0" algn="r">
              <a:lnSpc>
                <a:spcPct val="90000"/>
              </a:lnSpc>
              <a:spcBef>
                <a:spcPts val="1000"/>
              </a:spcBef>
              <a:spcAft>
                <a:spcPts val="0"/>
              </a:spcAft>
              <a:buClr>
                <a:srgbClr val="7F7F7F"/>
              </a:buClr>
              <a:buSzPts val="1400"/>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7"/>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
        <p:nvSpPr>
          <p:cNvPr id="292" name="Google Shape;292;p7"/>
          <p:cNvSpPr txBox="1"/>
          <p:nvPr>
            <p:ph type="title"/>
          </p:nvPr>
        </p:nvSpPr>
        <p:spPr>
          <a:xfrm>
            <a:off x="371475" y="1449389"/>
            <a:ext cx="5724526"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To apply, the local authority needs to fill in an </a:t>
            </a:r>
            <a:r>
              <a:rPr b="1" lang="en-GB" sz="3200">
                <a:solidFill>
                  <a:srgbClr val="13165D"/>
                </a:solidFill>
                <a:latin typeface="Calibri"/>
                <a:ea typeface="Calibri"/>
                <a:cs typeface="Calibri"/>
                <a:sym typeface="Calibri"/>
              </a:rPr>
              <a:t>application form </a:t>
            </a:r>
            <a:r>
              <a:rPr lang="en-GB" sz="3200">
                <a:solidFill>
                  <a:srgbClr val="13165D"/>
                </a:solidFill>
                <a:latin typeface="Calibri"/>
                <a:ea typeface="Calibri"/>
                <a:cs typeface="Calibri"/>
                <a:sym typeface="Calibri"/>
              </a:rPr>
              <a:t>indicating the name of the local councillor designated to become a network member.</a:t>
            </a:r>
            <a:endParaRPr/>
          </a:p>
        </p:txBody>
      </p:sp>
      <p:sp>
        <p:nvSpPr>
          <p:cNvPr id="293" name="Google Shape;293;p7"/>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How to join the network – the registration process</a:t>
            </a:r>
            <a:endParaRPr>
              <a:solidFill>
                <a:srgbClr val="13165D"/>
              </a:solidFill>
              <a:latin typeface="Calibri"/>
              <a:ea typeface="Calibri"/>
              <a:cs typeface="Calibri"/>
              <a:sym typeface="Calibri"/>
            </a:endParaRPr>
          </a:p>
          <a:p>
            <a:pPr indent="0" lvl="0" marL="0" rtl="0" algn="r">
              <a:lnSpc>
                <a:spcPct val="90000"/>
              </a:lnSpc>
              <a:spcBef>
                <a:spcPts val="1000"/>
              </a:spcBef>
              <a:spcAft>
                <a:spcPts val="0"/>
              </a:spcAft>
              <a:buClr>
                <a:srgbClr val="13155D"/>
              </a:buClr>
              <a:buSzPts val="1000"/>
              <a:buNone/>
            </a:pPr>
            <a:r>
              <a:t/>
            </a:r>
            <a:endParaRPr/>
          </a:p>
        </p:txBody>
      </p:sp>
      <p:sp>
        <p:nvSpPr>
          <p:cNvPr id="294" name="Google Shape;294;p7"/>
          <p:cNvSpPr/>
          <p:nvPr/>
        </p:nvSpPr>
        <p:spPr>
          <a:xfrm>
            <a:off x="0" y="0"/>
            <a:ext cx="12192000" cy="68580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text, screenshot, monitor, screen&#10;&#10;Description automatically generated" id="295" name="Google Shape;295;p7"/>
          <p:cNvPicPr preferRelativeResize="0"/>
          <p:nvPr/>
        </p:nvPicPr>
        <p:blipFill rotWithShape="1">
          <a:blip r:embed="rId3">
            <a:alphaModFix/>
          </a:blip>
          <a:srcRect b="0" l="0" r="0" t="0"/>
          <a:stretch/>
        </p:blipFill>
        <p:spPr>
          <a:xfrm>
            <a:off x="0" y="99489"/>
            <a:ext cx="12160000" cy="6840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8"/>
          <p:cNvSpPr txBox="1"/>
          <p:nvPr>
            <p:ph type="title"/>
          </p:nvPr>
        </p:nvSpPr>
        <p:spPr>
          <a:xfrm>
            <a:off x="201792" y="1449389"/>
            <a:ext cx="5724526"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3200"/>
              <a:buFont typeface="Calibri"/>
              <a:buNone/>
            </a:pPr>
            <a:r>
              <a:rPr lang="en-GB" sz="2800">
                <a:solidFill>
                  <a:srgbClr val="13165D"/>
                </a:solidFill>
                <a:latin typeface="Calibri"/>
                <a:ea typeface="Calibri"/>
                <a:cs typeface="Calibri"/>
                <a:sym typeface="Calibri"/>
              </a:rPr>
              <a:t>Η διαδικτυακή αίτηση συνοδεύεται από μια </a:t>
            </a:r>
            <a:r>
              <a:rPr b="1" lang="en-GB" sz="2800">
                <a:solidFill>
                  <a:srgbClr val="13165D"/>
                </a:solidFill>
                <a:latin typeface="Calibri"/>
                <a:ea typeface="Calibri"/>
                <a:cs typeface="Calibri"/>
                <a:sym typeface="Calibri"/>
              </a:rPr>
              <a:t>υπογεγραμμένη δήλωση</a:t>
            </a:r>
            <a:r>
              <a:rPr lang="en-GB" sz="2800">
                <a:solidFill>
                  <a:srgbClr val="13165D"/>
                </a:solidFill>
                <a:latin typeface="Calibri"/>
                <a:ea typeface="Calibri"/>
                <a:cs typeface="Calibri"/>
                <a:sym typeface="Calibri"/>
              </a:rPr>
              <a:t>, στην οποία εκφράζεται ρητά το ενδιαφέρον και η δέσμευση των υπογραφόντων για την προώθηση του διαλόγου για την Ευρώπη, σε τοπικό επίπεδο. Αυτή η δήλωση πρέπει να φέρει τις υπογραφές και του νομίμου εκπροσώπου και του διορισμένου εκπροσώπου του οργανισμού τοπικής αυτοδιοίκησης.</a:t>
            </a:r>
            <a:endParaRPr/>
          </a:p>
        </p:txBody>
      </p:sp>
      <p:sp>
        <p:nvSpPr>
          <p:cNvPr id="301" name="Google Shape;301;p8"/>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Τρόπος συμμετοχής στο δίκτυο—</a:t>
            </a:r>
            <a:br>
              <a:rPr b="1" lang="en-GB">
                <a:solidFill>
                  <a:srgbClr val="13165D"/>
                </a:solidFill>
                <a:latin typeface="Calibri"/>
                <a:ea typeface="Calibri"/>
                <a:cs typeface="Calibri"/>
                <a:sym typeface="Calibri"/>
              </a:rPr>
            </a:br>
            <a:r>
              <a:rPr b="1" lang="en-GB">
                <a:solidFill>
                  <a:srgbClr val="13165D"/>
                </a:solidFill>
                <a:latin typeface="Calibri"/>
                <a:ea typeface="Calibri"/>
                <a:cs typeface="Calibri"/>
                <a:sym typeface="Calibri"/>
              </a:rPr>
              <a:t>διαδικασία εγγραφής</a:t>
            </a:r>
            <a:endParaRPr/>
          </a:p>
        </p:txBody>
      </p:sp>
      <p:pic>
        <p:nvPicPr>
          <p:cNvPr id="302" name="Google Shape;302;p8"/>
          <p:cNvPicPr preferRelativeResize="0"/>
          <p:nvPr/>
        </p:nvPicPr>
        <p:blipFill rotWithShape="1">
          <a:blip r:embed="rId3">
            <a:alphaModFix/>
          </a:blip>
          <a:srcRect b="0" l="0" r="0" t="0"/>
          <a:stretch/>
        </p:blipFill>
        <p:spPr>
          <a:xfrm>
            <a:off x="5740524" y="1719000"/>
            <a:ext cx="6080000" cy="3420000"/>
          </a:xfrm>
          <a:prstGeom prst="rect">
            <a:avLst/>
          </a:prstGeom>
          <a:noFill/>
          <a:ln>
            <a:noFill/>
          </a:ln>
        </p:spPr>
      </p:pic>
      <p:sp>
        <p:nvSpPr>
          <p:cNvPr id="303" name="Google Shape;303;p8"/>
          <p:cNvSpPr txBox="1"/>
          <p:nvPr>
            <p:ph idx="1" type="body"/>
          </p:nvPr>
        </p:nvSpPr>
        <p:spPr>
          <a:xfrm>
            <a:off x="7956223" y="5973240"/>
            <a:ext cx="3943546"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Οικοδομώντας την Ευρώπη μαζί με τους </a:t>
            </a:r>
            <a:br>
              <a:rPr lang="en-GB"/>
            </a:br>
            <a:r>
              <a:rPr b="1" lang="en-GB" sz="2000">
                <a:solidFill>
                  <a:srgbClr val="13155D"/>
                </a:solidFill>
              </a:rPr>
              <a:t>εκπροσώπους της τοπικής αυτοδιοίκησης</a:t>
            </a:r>
            <a:endParaRPr sz="2000"/>
          </a:p>
          <a:p>
            <a:pPr indent="0" lvl="0" marL="0" rtl="0" algn="r">
              <a:lnSpc>
                <a:spcPct val="90000"/>
              </a:lnSpc>
              <a:spcBef>
                <a:spcPts val="1000"/>
              </a:spcBef>
              <a:spcAft>
                <a:spcPts val="0"/>
              </a:spcAft>
              <a:buClr>
                <a:srgbClr val="7F7F7F"/>
              </a:buClr>
              <a:buSzPts val="1400"/>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9"/>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
        <p:nvSpPr>
          <p:cNvPr id="309" name="Google Shape;309;p9"/>
          <p:cNvSpPr txBox="1"/>
          <p:nvPr>
            <p:ph type="title"/>
          </p:nvPr>
        </p:nvSpPr>
        <p:spPr>
          <a:xfrm>
            <a:off x="371475" y="1449389"/>
            <a:ext cx="5724526"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The online application form is accompanied by a signed declaration which expresses the interest and commitment of the signatories in communicating Europe on the ground. This declaration needs to be signed by both the local authority’s legal representative, and the designated local councillor.</a:t>
            </a:r>
            <a:endParaRPr/>
          </a:p>
        </p:txBody>
      </p:sp>
      <p:sp>
        <p:nvSpPr>
          <p:cNvPr id="310" name="Google Shape;310;p9"/>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How to join the network – the registration process</a:t>
            </a:r>
            <a:endParaRPr>
              <a:solidFill>
                <a:srgbClr val="13165D"/>
              </a:solidFill>
              <a:latin typeface="Calibri"/>
              <a:ea typeface="Calibri"/>
              <a:cs typeface="Calibri"/>
              <a:sym typeface="Calibri"/>
            </a:endParaRPr>
          </a:p>
          <a:p>
            <a:pPr indent="0" lvl="0" marL="0" rtl="0" algn="r">
              <a:lnSpc>
                <a:spcPct val="90000"/>
              </a:lnSpc>
              <a:spcBef>
                <a:spcPts val="1000"/>
              </a:spcBef>
              <a:spcAft>
                <a:spcPts val="0"/>
              </a:spcAft>
              <a:buClr>
                <a:srgbClr val="13155D"/>
              </a:buClr>
              <a:buSzPts val="1000"/>
              <a:buNone/>
            </a:pPr>
            <a:r>
              <a:t/>
            </a:r>
            <a:endParaRPr/>
          </a:p>
        </p:txBody>
      </p:sp>
      <p:sp>
        <p:nvSpPr>
          <p:cNvPr id="311" name="Google Shape;311;p9"/>
          <p:cNvSpPr/>
          <p:nvPr/>
        </p:nvSpPr>
        <p:spPr>
          <a:xfrm>
            <a:off x="0" y="0"/>
            <a:ext cx="12192000" cy="68580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12" name="Google Shape;312;p9"/>
          <p:cNvPicPr preferRelativeResize="0"/>
          <p:nvPr/>
        </p:nvPicPr>
        <p:blipFill rotWithShape="1">
          <a:blip r:embed="rId3">
            <a:alphaModFix/>
          </a:blip>
          <a:srcRect b="0" l="0" r="0" t="0"/>
          <a:stretch/>
        </p:blipFill>
        <p:spPr>
          <a:xfrm>
            <a:off x="0" y="99489"/>
            <a:ext cx="12160000" cy="6840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2022-11-14T11:00:44Z</dcterms:created>
  <dc:creator>DUMONT Patrick</dc:creator>
</cp:coreProperties>
</file>