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32" roundtripDataSignature="AMtx7mjirvucs934J0O271MGa+GkcPnEz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32"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0" name="Google Shape;13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9" name="Google Shape;199;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6" name="Google Shape;20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2" name="Google Shape;212;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3" name="Google Shape;223;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9" name="Google Shape;229;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6" name="Google Shape;23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2" name="Google Shape;242;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9" name="Google Shape;249;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5" name="Google Shape;255;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2" name="Google Shape;262;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8" name="Google Shape;13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8" name="Google Shape;268;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6" name="Google Shape;276;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4" name="Google Shape;28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3" name="Google Shape;293;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2" name="Google Shape;302;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0" name="Google Shape;310;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9" name="Google Shape;319;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5" name="Google Shape;14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2" name="Google Shape;15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9" name="Google Shape;15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 name="Google Shape;16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3" name="Google Shape;17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2" name="Google Shape;18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0" name="Google Shape;19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1.png"/><Relationship Id="rId4" Type="http://schemas.openxmlformats.org/officeDocument/2006/relationships/image" Target="../media/image16.png"/><Relationship Id="rId5"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 Id="rId3" Type="http://schemas.openxmlformats.org/officeDocument/2006/relationships/image" Target="../media/image11.png"/><Relationship Id="rId4" Type="http://schemas.openxmlformats.org/officeDocument/2006/relationships/image" Target="../media/image3.png"/><Relationship Id="rId5" Type="http://schemas.openxmlformats.org/officeDocument/2006/relationships/image" Target="../media/image16.png"/><Relationship Id="rId6"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3.png"/><Relationship Id="rId5" Type="http://schemas.openxmlformats.org/officeDocument/2006/relationships/image" Target="../media/image16.png"/><Relationship Id="rId6"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24.png"/><Relationship Id="rId4" Type="http://schemas.openxmlformats.org/officeDocument/2006/relationships/image" Target="../media/image3.png"/><Relationship Id="rId5" Type="http://schemas.openxmlformats.org/officeDocument/2006/relationships/image" Target="../media/image2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 Id="rId3" Type="http://schemas.openxmlformats.org/officeDocument/2006/relationships/image" Target="../media/image3.png"/><Relationship Id="rId4" Type="http://schemas.openxmlformats.org/officeDocument/2006/relationships/image" Target="../media/image20.png"/><Relationship Id="rId5"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16.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6.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jpg"/><Relationship Id="rId3" Type="http://schemas.openxmlformats.org/officeDocument/2006/relationships/image" Target="../media/image11.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11.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jpg"/><Relationship Id="rId3" Type="http://schemas.openxmlformats.org/officeDocument/2006/relationships/image" Target="../media/image11.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3.png"/><Relationship Id="rId4" Type="http://schemas.openxmlformats.org/officeDocument/2006/relationships/image" Target="../media/image20.png"/><Relationship Id="rId5"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6.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11.png"/><Relationship Id="rId4" Type="http://schemas.openxmlformats.org/officeDocument/2006/relationships/image" Target="../media/image3.png"/><Relationship Id="rId5" Type="http://schemas.openxmlformats.org/officeDocument/2006/relationships/image" Target="../media/image16.png"/><Relationship Id="rId6"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3.png"/><Relationship Id="rId4" Type="http://schemas.openxmlformats.org/officeDocument/2006/relationships/image" Target="../media/image20.png"/><Relationship Id="rId5"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6.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6" name="Shape 6"/>
        <p:cNvGrpSpPr/>
        <p:nvPr/>
      </p:nvGrpSpPr>
      <p:grpSpPr>
        <a:xfrm>
          <a:off x="0" y="0"/>
          <a:ext cx="0" cy="0"/>
          <a:chOff x="0" y="0"/>
          <a:chExt cx="0" cy="0"/>
        </a:xfrm>
      </p:grpSpPr>
      <p:pic>
        <p:nvPicPr>
          <p:cNvPr descr="A picture containing person, spectacles, close, sunglasses&#10;&#10;Description automatically generated" id="7" name="Google Shape;7;p28"/>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8" name="Google Shape;8;p28"/>
          <p:cNvPicPr preferRelativeResize="0"/>
          <p:nvPr/>
        </p:nvPicPr>
        <p:blipFill rotWithShape="1">
          <a:blip r:embed="rId3">
            <a:alphaModFix amt="70000"/>
          </a:blip>
          <a:srcRect b="0" l="0" r="0" t="0"/>
          <a:stretch/>
        </p:blipFill>
        <p:spPr>
          <a:xfrm>
            <a:off x="0" y="0"/>
            <a:ext cx="12192000" cy="6858000"/>
          </a:xfrm>
          <a:prstGeom prst="rect">
            <a:avLst/>
          </a:prstGeom>
          <a:noFill/>
          <a:ln>
            <a:noFill/>
          </a:ln>
        </p:spPr>
      </p:pic>
      <p:sp>
        <p:nvSpPr>
          <p:cNvPr id="9" name="Google Shape;9;p28"/>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1"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 name="Google Shape;10;p28"/>
          <p:cNvSpPr txBox="1"/>
          <p:nvPr>
            <p:ph idx="1" type="body"/>
          </p:nvPr>
        </p:nvSpPr>
        <p:spPr>
          <a:xfrm>
            <a:off x="304568" y="3132946"/>
            <a:ext cx="11437899"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rgbClr val="FFFF00"/>
              </a:buClr>
              <a:buSzPts val="9600"/>
              <a:buFont typeface="Arial"/>
              <a:buNone/>
              <a:defRPr b="1" i="0" sz="9600" u="none" cap="none" strike="noStrike">
                <a:solidFill>
                  <a:srgbClr val="FFFF00"/>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1" name="Google Shape;11;p28"/>
          <p:cNvSpPr txBox="1"/>
          <p:nvPr>
            <p:ph idx="2" type="body"/>
          </p:nvPr>
        </p:nvSpPr>
        <p:spPr>
          <a:xfrm>
            <a:off x="349172" y="4497051"/>
            <a:ext cx="11504806"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2" name="Google Shape;12;p28"/>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13" name="Google Shape;13;p28"/>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sp>
        <p:nvSpPr>
          <p:cNvPr id="14" name="Google Shape;14;p28"/>
          <p:cNvSpPr txBox="1"/>
          <p:nvPr>
            <p:ph idx="3"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Section Header">
  <p:cSld name="8_Section Header">
    <p:spTree>
      <p:nvGrpSpPr>
        <p:cNvPr id="79" name="Shape 79"/>
        <p:cNvGrpSpPr/>
        <p:nvPr/>
      </p:nvGrpSpPr>
      <p:grpSpPr>
        <a:xfrm>
          <a:off x="0" y="0"/>
          <a:ext cx="0" cy="0"/>
          <a:chOff x="0" y="0"/>
          <a:chExt cx="0" cy="0"/>
        </a:xfrm>
      </p:grpSpPr>
      <p:pic>
        <p:nvPicPr>
          <p:cNvPr id="80" name="Google Shape;80;p35"/>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81" name="Google Shape;81;p35"/>
          <p:cNvPicPr preferRelativeResize="0"/>
          <p:nvPr/>
        </p:nvPicPr>
        <p:blipFill rotWithShape="1">
          <a:blip r:embed="rId3">
            <a:alphaModFix amt="70000"/>
          </a:blip>
          <a:srcRect b="0" l="0" r="0" t="0"/>
          <a:stretch/>
        </p:blipFill>
        <p:spPr>
          <a:xfrm>
            <a:off x="-2" y="-1244"/>
            <a:ext cx="12192000" cy="6858000"/>
          </a:xfrm>
          <a:prstGeom prst="rect">
            <a:avLst/>
          </a:prstGeom>
          <a:noFill/>
          <a:ln>
            <a:noFill/>
          </a:ln>
        </p:spPr>
      </p:pic>
      <p:pic>
        <p:nvPicPr>
          <p:cNvPr id="82" name="Google Shape;82;p35"/>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83" name="Google Shape;83;p35"/>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84" name="Google Shape;84;p35"/>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85" name="Google Shape;85;p35"/>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86" name="Google Shape;86;p35"/>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Section Header">
  <p:cSld name="9_Section Header">
    <p:spTree>
      <p:nvGrpSpPr>
        <p:cNvPr id="87" name="Shape 87"/>
        <p:cNvGrpSpPr/>
        <p:nvPr/>
      </p:nvGrpSpPr>
      <p:grpSpPr>
        <a:xfrm>
          <a:off x="0" y="0"/>
          <a:ext cx="0" cy="0"/>
          <a:chOff x="0" y="0"/>
          <a:chExt cx="0" cy="0"/>
        </a:xfrm>
      </p:grpSpPr>
      <p:pic>
        <p:nvPicPr>
          <p:cNvPr id="88" name="Google Shape;88;p36"/>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89" name="Google Shape;89;p36"/>
          <p:cNvPicPr preferRelativeResize="0"/>
          <p:nvPr/>
        </p:nvPicPr>
        <p:blipFill rotWithShape="1">
          <a:blip r:embed="rId3">
            <a:alphaModFix amt="70000"/>
          </a:blip>
          <a:srcRect b="0" l="0" r="0" t="0"/>
          <a:stretch/>
        </p:blipFill>
        <p:spPr>
          <a:xfrm>
            <a:off x="-2" y="-1244"/>
            <a:ext cx="12192000" cy="6858000"/>
          </a:xfrm>
          <a:prstGeom prst="rect">
            <a:avLst/>
          </a:prstGeom>
          <a:noFill/>
          <a:ln>
            <a:noFill/>
          </a:ln>
        </p:spPr>
      </p:pic>
      <p:pic>
        <p:nvPicPr>
          <p:cNvPr id="90" name="Google Shape;90;p36"/>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91" name="Google Shape;91;p36"/>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92" name="Google Shape;92;p36"/>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93" name="Google Shape;93;p36"/>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94" name="Google Shape;94;p36"/>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Section Header">
  <p:cSld name="12_Section Header">
    <p:spTree>
      <p:nvGrpSpPr>
        <p:cNvPr id="95" name="Shape 95"/>
        <p:cNvGrpSpPr/>
        <p:nvPr/>
      </p:nvGrpSpPr>
      <p:grpSpPr>
        <a:xfrm>
          <a:off x="0" y="0"/>
          <a:ext cx="0" cy="0"/>
          <a:chOff x="0" y="0"/>
          <a:chExt cx="0" cy="0"/>
        </a:xfrm>
      </p:grpSpPr>
      <p:pic>
        <p:nvPicPr>
          <p:cNvPr id="96" name="Google Shape;96;p37"/>
          <p:cNvPicPr preferRelativeResize="0"/>
          <p:nvPr/>
        </p:nvPicPr>
        <p:blipFill rotWithShape="1">
          <a:blip r:embed="rId2">
            <a:alphaModFix/>
          </a:blip>
          <a:srcRect b="0" l="0" r="0" t="0"/>
          <a:stretch/>
        </p:blipFill>
        <p:spPr>
          <a:xfrm>
            <a:off x="-2015" y="0"/>
            <a:ext cx="9929785" cy="6865665"/>
          </a:xfrm>
          <a:prstGeom prst="rect">
            <a:avLst/>
          </a:prstGeom>
          <a:noFill/>
          <a:ln>
            <a:noFill/>
          </a:ln>
        </p:spPr>
      </p:pic>
      <p:pic>
        <p:nvPicPr>
          <p:cNvPr id="97" name="Google Shape;97;p37"/>
          <p:cNvPicPr preferRelativeResize="0"/>
          <p:nvPr/>
        </p:nvPicPr>
        <p:blipFill rotWithShape="1">
          <a:blip r:embed="rId3">
            <a:alphaModFix/>
          </a:blip>
          <a:srcRect b="0" l="0" r="0" t="0"/>
          <a:stretch/>
        </p:blipFill>
        <p:spPr>
          <a:xfrm>
            <a:off x="8058150" y="0"/>
            <a:ext cx="4133850" cy="6858000"/>
          </a:xfrm>
          <a:prstGeom prst="rect">
            <a:avLst/>
          </a:prstGeom>
          <a:noFill/>
          <a:ln>
            <a:noFill/>
          </a:ln>
        </p:spPr>
      </p:pic>
      <p:pic>
        <p:nvPicPr>
          <p:cNvPr id="98" name="Google Shape;98;p37"/>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99" name="Google Shape;99;p37"/>
          <p:cNvPicPr preferRelativeResize="0"/>
          <p:nvPr/>
        </p:nvPicPr>
        <p:blipFill rotWithShape="1">
          <a:blip r:embed="rId5">
            <a:alphaModFix/>
          </a:blip>
          <a:srcRect b="0" l="0" r="0" t="0"/>
          <a:stretch/>
        </p:blipFill>
        <p:spPr>
          <a:xfrm>
            <a:off x="-2014" y="0"/>
            <a:ext cx="1248937" cy="1198219"/>
          </a:xfrm>
          <a:prstGeom prst="rect">
            <a:avLst/>
          </a:prstGeom>
          <a:noFill/>
          <a:ln>
            <a:noFill/>
          </a:ln>
        </p:spPr>
      </p:pic>
      <p:sp>
        <p:nvSpPr>
          <p:cNvPr id="100" name="Google Shape;100;p37"/>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01" name="Google Shape;101;p37"/>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02" name="Google Shape;102;p37"/>
          <p:cNvSpPr txBox="1"/>
          <p:nvPr>
            <p:ph idx="3" type="body"/>
          </p:nvPr>
        </p:nvSpPr>
        <p:spPr>
          <a:xfrm>
            <a:off x="329359" y="1449387"/>
            <a:ext cx="7754189"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1pPr>
            <a:lvl2pPr indent="-342900" lvl="1" marL="914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ection Header">
  <p:cSld name="10_Section Header">
    <p:spTree>
      <p:nvGrpSpPr>
        <p:cNvPr id="103" name="Shape 103"/>
        <p:cNvGrpSpPr/>
        <p:nvPr/>
      </p:nvGrpSpPr>
      <p:grpSpPr>
        <a:xfrm>
          <a:off x="0" y="0"/>
          <a:ext cx="0" cy="0"/>
          <a:chOff x="0" y="0"/>
          <a:chExt cx="0" cy="0"/>
        </a:xfrm>
      </p:grpSpPr>
      <p:pic>
        <p:nvPicPr>
          <p:cNvPr id="104" name="Google Shape;104;p38"/>
          <p:cNvPicPr preferRelativeResize="0"/>
          <p:nvPr/>
        </p:nvPicPr>
        <p:blipFill rotWithShape="1">
          <a:blip r:embed="rId2">
            <a:alphaModFix/>
          </a:blip>
          <a:srcRect b="0" l="0" r="0" t="0"/>
          <a:stretch/>
        </p:blipFill>
        <p:spPr>
          <a:xfrm>
            <a:off x="-2015" y="0"/>
            <a:ext cx="12192000" cy="6858000"/>
          </a:xfrm>
          <a:prstGeom prst="rect">
            <a:avLst/>
          </a:prstGeom>
          <a:noFill/>
          <a:ln>
            <a:noFill/>
          </a:ln>
        </p:spPr>
      </p:pic>
      <p:pic>
        <p:nvPicPr>
          <p:cNvPr id="105" name="Google Shape;105;p38"/>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106" name="Google Shape;106;p38"/>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107" name="Google Shape;107;p38"/>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108" name="Google Shape;108;p38"/>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09" name="Google Shape;109;p38"/>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110" name="Shape 110"/>
        <p:cNvGrpSpPr/>
        <p:nvPr/>
      </p:nvGrpSpPr>
      <p:grpSpPr>
        <a:xfrm>
          <a:off x="0" y="0"/>
          <a:ext cx="0" cy="0"/>
          <a:chOff x="0" y="0"/>
          <a:chExt cx="0" cy="0"/>
        </a:xfrm>
      </p:grpSpPr>
      <p:pic>
        <p:nvPicPr>
          <p:cNvPr id="111" name="Google Shape;111;p3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12" name="Google Shape;112;p39"/>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113" name="Google Shape;113;p39"/>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114" name="Google Shape;114;p39"/>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15" name="Google Shape;115;p39"/>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116" name="Google Shape;116;p39"/>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17" name="Google Shape;117;p39"/>
          <p:cNvSpPr txBox="1"/>
          <p:nvPr>
            <p:ph idx="3" type="body"/>
          </p:nvPr>
        </p:nvSpPr>
        <p:spPr>
          <a:xfrm>
            <a:off x="360887" y="1449387"/>
            <a:ext cx="9697512"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1pPr>
            <a:lvl2pPr indent="-342900" lvl="1" marL="9144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2pPr>
            <a:lvl3pPr indent="-342900" lvl="2" marL="13716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18" name="Shape 118"/>
        <p:cNvGrpSpPr/>
        <p:nvPr/>
      </p:nvGrpSpPr>
      <p:grpSpPr>
        <a:xfrm>
          <a:off x="0" y="0"/>
          <a:ext cx="0" cy="0"/>
          <a:chOff x="0" y="0"/>
          <a:chExt cx="0" cy="0"/>
        </a:xfrm>
      </p:grpSpPr>
      <p:pic>
        <p:nvPicPr>
          <p:cNvPr descr="Two people looking at a tablet&#10;&#10;Description automatically generated with medium confidence" id="119" name="Google Shape;119;p4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0" name="Google Shape;120;p42"/>
          <p:cNvSpPr txBox="1"/>
          <p:nvPr>
            <p:ph type="title"/>
          </p:nvPr>
        </p:nvSpPr>
        <p:spPr>
          <a:xfrm>
            <a:off x="2212085" y="1449388"/>
            <a:ext cx="7767829" cy="1979612"/>
          </a:xfrm>
          <a:prstGeom prst="rect">
            <a:avLst/>
          </a:prstGeom>
          <a:noFill/>
          <a:ln>
            <a:noFill/>
          </a:ln>
        </p:spPr>
        <p:txBody>
          <a:bodyPr anchorCtr="0" anchor="b" bIns="0" lIns="0" spcFirstLastPara="1" rIns="0" wrap="square" tIns="0">
            <a:noAutofit/>
          </a:bodyPr>
          <a:lstStyle>
            <a:lvl1pPr lvl="0" marR="0" rtl="0" algn="ctr">
              <a:lnSpc>
                <a:spcPct val="90000"/>
              </a:lnSpc>
              <a:spcBef>
                <a:spcPts val="0"/>
              </a:spcBef>
              <a:spcAft>
                <a:spcPts val="0"/>
              </a:spcAft>
              <a:buClr>
                <a:srgbClr val="FFFF00"/>
              </a:buClr>
              <a:buSzPts val="4000"/>
              <a:buFont typeface="Calibri"/>
              <a:buNone/>
              <a:defRPr b="1" i="0" sz="4000" u="none" cap="none" strike="noStrike">
                <a:solidFill>
                  <a:srgbClr val="FFFF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21" name="Shape 121"/>
        <p:cNvGrpSpPr/>
        <p:nvPr/>
      </p:nvGrpSpPr>
      <p:grpSpPr>
        <a:xfrm>
          <a:off x="0" y="0"/>
          <a:ext cx="0" cy="0"/>
          <a:chOff x="0" y="0"/>
          <a:chExt cx="0" cy="0"/>
        </a:xfrm>
      </p:grpSpPr>
      <p:pic>
        <p:nvPicPr>
          <p:cNvPr id="122" name="Google Shape;122;p4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3" name="Google Shape;123;p43"/>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124" name="Google Shape;124;p43"/>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125" name="Google Shape;125;p43"/>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26" name="Google Shape;126;p43"/>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127" name="Google Shape;127;p43"/>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spTree>
      <p:nvGrpSpPr>
        <p:cNvPr id="15" name="Shape 15"/>
        <p:cNvGrpSpPr/>
        <p:nvPr/>
      </p:nvGrpSpPr>
      <p:grpSpPr>
        <a:xfrm>
          <a:off x="0" y="0"/>
          <a:ext cx="0" cy="0"/>
          <a:chOff x="0" y="0"/>
          <a:chExt cx="0" cy="0"/>
        </a:xfrm>
      </p:grpSpPr>
      <p:pic>
        <p:nvPicPr>
          <p:cNvPr id="16" name="Google Shape;16;p2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7" name="Google Shape;17;p29"/>
          <p:cNvPicPr preferRelativeResize="0"/>
          <p:nvPr/>
        </p:nvPicPr>
        <p:blipFill rotWithShape="1">
          <a:blip r:embed="rId3">
            <a:alphaModFix amt="70000"/>
          </a:blip>
          <a:srcRect b="0" l="0" r="0" t="0"/>
          <a:stretch/>
        </p:blipFill>
        <p:spPr>
          <a:xfrm>
            <a:off x="0" y="0"/>
            <a:ext cx="12192000" cy="6858000"/>
          </a:xfrm>
          <a:prstGeom prst="rect">
            <a:avLst/>
          </a:prstGeom>
          <a:noFill/>
          <a:ln>
            <a:noFill/>
          </a:ln>
        </p:spPr>
      </p:pic>
      <p:sp>
        <p:nvSpPr>
          <p:cNvPr id="18" name="Google Shape;18;p29"/>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 name="Google Shape;19;p29"/>
          <p:cNvSpPr txBox="1"/>
          <p:nvPr>
            <p:ph idx="1" type="body"/>
          </p:nvPr>
        </p:nvSpPr>
        <p:spPr>
          <a:xfrm>
            <a:off x="304568" y="3132946"/>
            <a:ext cx="11437899"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rgbClr val="FFFF00"/>
              </a:buClr>
              <a:buSzPts val="6000"/>
              <a:buFont typeface="Arial"/>
              <a:buNone/>
              <a:defRPr b="1" i="0" sz="6000" u="none" cap="none" strike="noStrike">
                <a:solidFill>
                  <a:srgbClr val="FFFF00"/>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20" name="Google Shape;20;p29"/>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21" name="Google Shape;21;p29"/>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22" name="Google Shape;22;p29"/>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23" name="Google Shape;23;p29"/>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p:cSld name="3_Section Header">
    <p:spTree>
      <p:nvGrpSpPr>
        <p:cNvPr id="24" name="Shape 24"/>
        <p:cNvGrpSpPr/>
        <p:nvPr/>
      </p:nvGrpSpPr>
      <p:grpSpPr>
        <a:xfrm>
          <a:off x="0" y="0"/>
          <a:ext cx="0" cy="0"/>
          <a:chOff x="0" y="0"/>
          <a:chExt cx="0" cy="0"/>
        </a:xfrm>
      </p:grpSpPr>
      <p:pic>
        <p:nvPicPr>
          <p:cNvPr id="25" name="Google Shape;25;p30"/>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26" name="Google Shape;26;p30"/>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sp>
        <p:nvSpPr>
          <p:cNvPr id="27" name="Google Shape;27;p30"/>
          <p:cNvSpPr txBox="1"/>
          <p:nvPr>
            <p:ph type="title"/>
          </p:nvPr>
        </p:nvSpPr>
        <p:spPr>
          <a:xfrm>
            <a:off x="371475" y="1449388"/>
            <a:ext cx="11382143"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8" name="Google Shape;28;p30"/>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29" name="Google Shape;29;p30"/>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30" name="Google Shape;30;p30"/>
          <p:cNvPicPr preferRelativeResize="0"/>
          <p:nvPr/>
        </p:nvPicPr>
        <p:blipFill rotWithShape="1">
          <a:blip r:embed="rId6">
            <a:alphaModFix/>
          </a:blip>
          <a:srcRect b="0" l="0" r="0" t="0"/>
          <a:stretch/>
        </p:blipFill>
        <p:spPr>
          <a:xfrm>
            <a:off x="8091452" y="0"/>
            <a:ext cx="4104649" cy="6858000"/>
          </a:xfrm>
          <a:prstGeom prst="rect">
            <a:avLst/>
          </a:prstGeom>
          <a:noFill/>
          <a:ln>
            <a:noFill/>
          </a:ln>
        </p:spPr>
      </p:pic>
      <p:sp>
        <p:nvSpPr>
          <p:cNvPr id="31" name="Google Shape;31;p30"/>
          <p:cNvSpPr txBox="1"/>
          <p:nvPr>
            <p:ph idx="1"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32" name="Google Shape;32;p30"/>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Header">
  <p:cSld name="4_Section Header">
    <p:spTree>
      <p:nvGrpSpPr>
        <p:cNvPr id="33" name="Shape 33"/>
        <p:cNvGrpSpPr/>
        <p:nvPr/>
      </p:nvGrpSpPr>
      <p:grpSpPr>
        <a:xfrm>
          <a:off x="0" y="0"/>
          <a:ext cx="0" cy="0"/>
          <a:chOff x="0" y="0"/>
          <a:chExt cx="0" cy="0"/>
        </a:xfrm>
      </p:grpSpPr>
      <p:pic>
        <p:nvPicPr>
          <p:cNvPr id="34" name="Google Shape;34;p3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35" name="Google Shape;35;p31"/>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sp>
        <p:nvSpPr>
          <p:cNvPr id="36" name="Google Shape;36;p31"/>
          <p:cNvSpPr txBox="1"/>
          <p:nvPr>
            <p:ph type="title"/>
          </p:nvPr>
        </p:nvSpPr>
        <p:spPr>
          <a:xfrm>
            <a:off x="371475" y="1449388"/>
            <a:ext cx="11382143"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7" name="Google Shape;37;p31"/>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38" name="Google Shape;38;p31"/>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39" name="Google Shape;39;p31"/>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40" name="Google Shape;40;p31"/>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41" name="Google Shape;41;p31"/>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ection Header">
  <p:cSld name="5_Section Header">
    <p:spTree>
      <p:nvGrpSpPr>
        <p:cNvPr id="42" name="Shape 42"/>
        <p:cNvGrpSpPr/>
        <p:nvPr/>
      </p:nvGrpSpPr>
      <p:grpSpPr>
        <a:xfrm>
          <a:off x="0" y="0"/>
          <a:ext cx="0" cy="0"/>
          <a:chOff x="0" y="0"/>
          <a:chExt cx="0" cy="0"/>
        </a:xfrm>
      </p:grpSpPr>
      <p:pic>
        <p:nvPicPr>
          <p:cNvPr id="43" name="Google Shape;43;p32"/>
          <p:cNvPicPr preferRelativeResize="0"/>
          <p:nvPr/>
        </p:nvPicPr>
        <p:blipFill rotWithShape="1">
          <a:blip r:embed="rId2">
            <a:alphaModFix/>
          </a:blip>
          <a:srcRect b="0" l="0" r="0" t="0"/>
          <a:stretch/>
        </p:blipFill>
        <p:spPr>
          <a:xfrm>
            <a:off x="-2015" y="0"/>
            <a:ext cx="9929785" cy="6865665"/>
          </a:xfrm>
          <a:prstGeom prst="rect">
            <a:avLst/>
          </a:prstGeom>
          <a:noFill/>
          <a:ln>
            <a:noFill/>
          </a:ln>
        </p:spPr>
      </p:pic>
      <p:pic>
        <p:nvPicPr>
          <p:cNvPr id="44" name="Google Shape;44;p32"/>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45" name="Google Shape;45;p32"/>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46" name="Google Shape;46;p32"/>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47" name="Google Shape;47;p32"/>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48" name="Google Shape;48;p32"/>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49" name="Shape 49"/>
        <p:cNvGrpSpPr/>
        <p:nvPr/>
      </p:nvGrpSpPr>
      <p:grpSpPr>
        <a:xfrm>
          <a:off x="0" y="0"/>
          <a:ext cx="0" cy="0"/>
          <a:chOff x="0" y="0"/>
          <a:chExt cx="0" cy="0"/>
        </a:xfrm>
      </p:grpSpPr>
      <p:pic>
        <p:nvPicPr>
          <p:cNvPr id="50" name="Google Shape;50;p3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1" name="Google Shape;51;p33"/>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52" name="Google Shape;52;p33"/>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53" name="Google Shape;53;p33"/>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54" name="Google Shape;54;p33"/>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55" name="Google Shape;55;p33"/>
          <p:cNvSpPr txBox="1"/>
          <p:nvPr>
            <p:ph type="title"/>
          </p:nvPr>
        </p:nvSpPr>
        <p:spPr>
          <a:xfrm>
            <a:off x="371474" y="1449389"/>
            <a:ext cx="9656947"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13155D"/>
              </a:buClr>
              <a:buSzPts val="3600"/>
              <a:buFont typeface="Calibri"/>
              <a:buNone/>
              <a:defRPr b="0" i="0" sz="3600" u="none" cap="none" strike="noStrike">
                <a:solidFill>
                  <a:srgbClr val="13155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6" name="Google Shape;56;p33"/>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ection Header">
  <p:cSld name="6_Section Header">
    <p:spTree>
      <p:nvGrpSpPr>
        <p:cNvPr id="57" name="Shape 57"/>
        <p:cNvGrpSpPr/>
        <p:nvPr/>
      </p:nvGrpSpPr>
      <p:grpSpPr>
        <a:xfrm>
          <a:off x="0" y="0"/>
          <a:ext cx="0" cy="0"/>
          <a:chOff x="0" y="0"/>
          <a:chExt cx="0" cy="0"/>
        </a:xfrm>
      </p:grpSpPr>
      <p:pic>
        <p:nvPicPr>
          <p:cNvPr id="58" name="Google Shape;58;p34"/>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59" name="Google Shape;59;p34"/>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pic>
        <p:nvPicPr>
          <p:cNvPr id="60" name="Google Shape;60;p34"/>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61" name="Google Shape;61;p34"/>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62" name="Google Shape;62;p34"/>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63" name="Google Shape;63;p34"/>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64" name="Google Shape;64;p34"/>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Section Header">
  <p:cSld name="11_Section Header">
    <p:spTree>
      <p:nvGrpSpPr>
        <p:cNvPr id="65" name="Shape 65"/>
        <p:cNvGrpSpPr/>
        <p:nvPr/>
      </p:nvGrpSpPr>
      <p:grpSpPr>
        <a:xfrm>
          <a:off x="0" y="0"/>
          <a:ext cx="0" cy="0"/>
          <a:chOff x="0" y="0"/>
          <a:chExt cx="0" cy="0"/>
        </a:xfrm>
      </p:grpSpPr>
      <p:pic>
        <p:nvPicPr>
          <p:cNvPr id="66" name="Google Shape;66;p41"/>
          <p:cNvPicPr preferRelativeResize="0"/>
          <p:nvPr/>
        </p:nvPicPr>
        <p:blipFill rotWithShape="1">
          <a:blip r:embed="rId2">
            <a:alphaModFix/>
          </a:blip>
          <a:srcRect b="0" l="0" r="0" t="0"/>
          <a:stretch/>
        </p:blipFill>
        <p:spPr>
          <a:xfrm>
            <a:off x="-2015" y="0"/>
            <a:ext cx="12192000" cy="6858000"/>
          </a:xfrm>
          <a:prstGeom prst="rect">
            <a:avLst/>
          </a:prstGeom>
          <a:noFill/>
          <a:ln>
            <a:noFill/>
          </a:ln>
        </p:spPr>
      </p:pic>
      <p:pic>
        <p:nvPicPr>
          <p:cNvPr id="67" name="Google Shape;67;p41"/>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68" name="Google Shape;68;p41"/>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69" name="Google Shape;69;p41"/>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70" name="Google Shape;70;p41"/>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71" name="Google Shape;71;p41"/>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FFFF00"/>
              </a:buClr>
              <a:buSzPts val="4000"/>
              <a:buFont typeface="Calibri"/>
              <a:buNone/>
              <a:defRPr b="0" i="0" sz="4000" u="none" cap="none" strike="noStrike">
                <a:solidFill>
                  <a:srgbClr val="FFFF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72" name="Shape 72"/>
        <p:cNvGrpSpPr/>
        <p:nvPr/>
      </p:nvGrpSpPr>
      <p:grpSpPr>
        <a:xfrm>
          <a:off x="0" y="0"/>
          <a:ext cx="0" cy="0"/>
          <a:chOff x="0" y="0"/>
          <a:chExt cx="0" cy="0"/>
        </a:xfrm>
      </p:grpSpPr>
      <p:pic>
        <p:nvPicPr>
          <p:cNvPr id="73" name="Google Shape;73;p40"/>
          <p:cNvPicPr preferRelativeResize="0"/>
          <p:nvPr/>
        </p:nvPicPr>
        <p:blipFill rotWithShape="1">
          <a:blip r:embed="rId2">
            <a:alphaModFix/>
          </a:blip>
          <a:srcRect b="0" l="0" r="0" t="0"/>
          <a:stretch/>
        </p:blipFill>
        <p:spPr>
          <a:xfrm flipH="1">
            <a:off x="0" y="0"/>
            <a:ext cx="12192000" cy="6858000"/>
          </a:xfrm>
          <a:prstGeom prst="rect">
            <a:avLst/>
          </a:prstGeom>
          <a:noFill/>
          <a:ln>
            <a:noFill/>
          </a:ln>
        </p:spPr>
      </p:pic>
      <p:pic>
        <p:nvPicPr>
          <p:cNvPr id="74" name="Google Shape;74;p40"/>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75" name="Google Shape;75;p40"/>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76" name="Google Shape;76;p40"/>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77" name="Google Shape;77;p40"/>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78" name="Google Shape;78;p40"/>
          <p:cNvSpPr txBox="1"/>
          <p:nvPr>
            <p:ph idx="3" type="body"/>
          </p:nvPr>
        </p:nvSpPr>
        <p:spPr>
          <a:xfrm>
            <a:off x="360887" y="1449387"/>
            <a:ext cx="9697512"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1pPr>
            <a:lvl2pPr indent="-342900" lvl="1" marL="9144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2pPr>
            <a:lvl3pPr indent="-342900" lvl="2" marL="13716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40">
          <p15:clr>
            <a:srgbClr val="F26B43"/>
          </p15:clr>
        </p15:guide>
        <p15:guide id="2" pos="234">
          <p15:clr>
            <a:srgbClr val="F26B43"/>
          </p15:clr>
        </p15:guide>
        <p15:guide id="3" pos="7446">
          <p15:clr>
            <a:srgbClr val="F26B43"/>
          </p15:clr>
        </p15:guide>
        <p15:guide id="4" orient="horz" pos="2160">
          <p15:clr>
            <a:srgbClr val="F26B43"/>
          </p15:clr>
        </p15:guide>
        <p15:guide id="5" orient="horz" pos="754">
          <p15:clr>
            <a:srgbClr val="F26B43"/>
          </p15:clr>
        </p15:guide>
        <p15:guide id="6" orient="horz" pos="3770">
          <p15:clr>
            <a:srgbClr val="F26B43"/>
          </p15:clr>
        </p15:guide>
        <p15:guide id="7" orient="horz" pos="3521">
          <p15:clr>
            <a:srgbClr val="F26B43"/>
          </p15:clr>
        </p15:guide>
        <p15:guide id="8" orient="horz" pos="91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hyperlink" Target="https://ec.europa.eu/eusurvey/runner/BELC-specific-survey" TargetMode="External"/><Relationship Id="rId4" Type="http://schemas.openxmlformats.org/officeDocument/2006/relationships/hyperlink" Target="https://ec.europa.eu/eusurvey/runner/BELC-specific-survey"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27.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25.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3.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
          <p:cNvSpPr txBox="1"/>
          <p:nvPr>
            <p:ph type="title"/>
          </p:nvPr>
        </p:nvSpPr>
        <p:spPr>
          <a:xfrm>
            <a:off x="404925" y="522263"/>
            <a:ext cx="11382000" cy="16836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5400"/>
              <a:buFont typeface="Calibri"/>
              <a:buNone/>
            </a:pPr>
            <a:r>
              <a:rPr lang="en-GB" sz="5400"/>
              <a:t>Kujundame Euroopat koos</a:t>
            </a:r>
            <a:endParaRPr sz="5400"/>
          </a:p>
        </p:txBody>
      </p:sp>
      <p:sp>
        <p:nvSpPr>
          <p:cNvPr id="133" name="Google Shape;133;p1"/>
          <p:cNvSpPr txBox="1"/>
          <p:nvPr>
            <p:ph idx="1" type="body"/>
          </p:nvPr>
        </p:nvSpPr>
        <p:spPr>
          <a:xfrm>
            <a:off x="404924" y="2301246"/>
            <a:ext cx="11382000" cy="1319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FFF200"/>
              </a:buClr>
              <a:buSzPts val="8800"/>
              <a:buNone/>
            </a:pPr>
            <a:r>
              <a:rPr lang="en-GB" sz="8800">
                <a:solidFill>
                  <a:srgbClr val="FFF200"/>
                </a:solidFill>
              </a:rPr>
              <a:t>kohalike omavalitsustega</a:t>
            </a:r>
            <a:endParaRPr sz="8800">
              <a:solidFill>
                <a:srgbClr val="FFF200"/>
              </a:solidFill>
              <a:latin typeface="Calibri"/>
              <a:ea typeface="Calibri"/>
              <a:cs typeface="Calibri"/>
              <a:sym typeface="Calibri"/>
            </a:endParaRPr>
          </a:p>
        </p:txBody>
      </p:sp>
      <p:sp>
        <p:nvSpPr>
          <p:cNvPr id="134" name="Google Shape;134;p1"/>
          <p:cNvSpPr txBox="1"/>
          <p:nvPr>
            <p:ph idx="2" type="body"/>
          </p:nvPr>
        </p:nvSpPr>
        <p:spPr>
          <a:xfrm>
            <a:off x="371399" y="4892276"/>
            <a:ext cx="11449200" cy="10926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FFFF00"/>
              </a:buClr>
              <a:buSzPts val="2400"/>
              <a:buFont typeface="Arial"/>
              <a:buNone/>
            </a:pPr>
            <a:r>
              <a:rPr b="0" lang="en-GB"/>
              <a:t>ELi kohalike omavalitsuste võrgustik, mis teeb koostööd ELi teemalise teavitamise asjus</a:t>
            </a:r>
            <a:endParaRPr sz="2000">
              <a:latin typeface="Calibri"/>
              <a:ea typeface="Calibri"/>
              <a:cs typeface="Calibri"/>
              <a:sym typeface="Calibri"/>
            </a:endParaRPr>
          </a:p>
        </p:txBody>
      </p:sp>
      <p:sp>
        <p:nvSpPr>
          <p:cNvPr id="135" name="Google Shape;135;p1"/>
          <p:cNvSpPr txBox="1"/>
          <p:nvPr>
            <p:ph idx="3" type="body"/>
          </p:nvPr>
        </p:nvSpPr>
        <p:spPr>
          <a:xfrm>
            <a:off x="8548650" y="6020375"/>
            <a:ext cx="32718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Kujundame Euroopat koos</a:t>
            </a:r>
            <a:br>
              <a:rPr lang="en-GB"/>
            </a:br>
            <a:r>
              <a:rPr b="1" lang="en-GB" sz="2400">
                <a:solidFill>
                  <a:srgbClr val="FFFF00"/>
                </a:solidFill>
              </a:rPr>
              <a:t>kohalike omavalitsustega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0"/>
          <p:cNvSpPr txBox="1"/>
          <p:nvPr>
            <p:ph idx="1" type="body"/>
          </p:nvPr>
        </p:nvSpPr>
        <p:spPr>
          <a:xfrm>
            <a:off x="8311732" y="6020374"/>
            <a:ext cx="3508793"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Kujundame Euroopat koos</a:t>
            </a:r>
            <a:br>
              <a:rPr lang="en-GB"/>
            </a:br>
            <a:r>
              <a:rPr b="1" lang="en-GB" sz="2400">
                <a:solidFill>
                  <a:srgbClr val="1F3864"/>
                </a:solidFill>
              </a:rPr>
              <a:t>kohalike omavalitsustega</a:t>
            </a:r>
            <a:endParaRPr>
              <a:solidFill>
                <a:srgbClr val="1F3864"/>
              </a:solidFill>
            </a:endParaRPr>
          </a:p>
          <a:p>
            <a:pPr indent="0" lvl="0" marL="0" rtl="0" algn="r">
              <a:lnSpc>
                <a:spcPct val="90000"/>
              </a:lnSpc>
              <a:spcBef>
                <a:spcPts val="1000"/>
              </a:spcBef>
              <a:spcAft>
                <a:spcPts val="0"/>
              </a:spcAft>
              <a:buClr>
                <a:srgbClr val="7F7F7F"/>
              </a:buClr>
              <a:buSzPts val="1400"/>
              <a:buNone/>
            </a:pPr>
            <a:r>
              <a:t/>
            </a:r>
            <a:endParaRPr/>
          </a:p>
        </p:txBody>
      </p:sp>
      <p:sp>
        <p:nvSpPr>
          <p:cNvPr id="202" name="Google Shape;202;p10"/>
          <p:cNvSpPr txBox="1"/>
          <p:nvPr>
            <p:ph type="title"/>
          </p:nvPr>
        </p:nvSpPr>
        <p:spPr>
          <a:xfrm>
            <a:off x="1433407" y="1449389"/>
            <a:ext cx="9325185" cy="41402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rgbClr val="13165D"/>
              </a:buClr>
              <a:buSzPts val="3600"/>
              <a:buFont typeface="Calibri"/>
              <a:buNone/>
            </a:pPr>
            <a:r>
              <a:rPr b="1" lang="en-GB" sz="3200">
                <a:solidFill>
                  <a:srgbClr val="13155D"/>
                </a:solidFill>
              </a:rPr>
              <a:t>Kohalik omavalitsus</a:t>
            </a:r>
            <a:br>
              <a:rPr b="1" lang="en-GB" sz="3200">
                <a:solidFill>
                  <a:srgbClr val="13155D"/>
                </a:solidFill>
              </a:rPr>
            </a:br>
            <a:r>
              <a:rPr lang="en-GB" sz="3200">
                <a:solidFill>
                  <a:srgbClr val="13155D"/>
                </a:solidFill>
              </a:rPr>
              <a:t>komisjoni partner Euroopa-teemalise</a:t>
            </a:r>
            <a:br>
              <a:rPr lang="en-GB" sz="3200">
                <a:solidFill>
                  <a:srgbClr val="13155D"/>
                </a:solidFill>
              </a:rPr>
            </a:br>
            <a:r>
              <a:rPr lang="en-GB" sz="3200">
                <a:solidFill>
                  <a:srgbClr val="13155D"/>
                </a:solidFill>
              </a:rPr>
              <a:t>teabe edastamisel kohapeal</a:t>
            </a:r>
            <a:br>
              <a:rPr lang="en-GB" sz="3200">
                <a:solidFill>
                  <a:srgbClr val="13155D"/>
                </a:solidFill>
              </a:rPr>
            </a:br>
            <a:br>
              <a:rPr lang="en-GB" sz="3200">
                <a:solidFill>
                  <a:srgbClr val="13155D"/>
                </a:solidFill>
              </a:rPr>
            </a:br>
            <a:br>
              <a:rPr b="1" lang="en-GB" sz="3200">
                <a:solidFill>
                  <a:srgbClr val="13155D"/>
                </a:solidFill>
              </a:rPr>
            </a:br>
            <a:r>
              <a:rPr b="1" lang="en-GB" sz="3200">
                <a:solidFill>
                  <a:srgbClr val="13155D"/>
                </a:solidFill>
              </a:rPr>
              <a:t>Kohalikult valitud esindaja, kes on määratud </a:t>
            </a:r>
            <a:br>
              <a:rPr b="1" lang="en-GB" sz="3200">
                <a:solidFill>
                  <a:srgbClr val="13155D"/>
                </a:solidFill>
              </a:rPr>
            </a:br>
            <a:r>
              <a:rPr b="1" lang="en-GB" sz="3200">
                <a:solidFill>
                  <a:srgbClr val="13155D"/>
                </a:solidFill>
              </a:rPr>
              <a:t>kohaliku omavalitsuse poolt </a:t>
            </a:r>
            <a:br>
              <a:rPr b="1" lang="en-GB" sz="3200">
                <a:solidFill>
                  <a:srgbClr val="13155D"/>
                </a:solidFill>
              </a:rPr>
            </a:br>
            <a:r>
              <a:rPr lang="en-GB" sz="3200">
                <a:solidFill>
                  <a:srgbClr val="13155D"/>
                </a:solidFill>
              </a:rPr>
              <a:t>võrgustiku „Kujundame Euroopat koos kohalike omavalitsustega“ liikmeks</a:t>
            </a:r>
            <a:endParaRPr sz="3200">
              <a:solidFill>
                <a:srgbClr val="13155D"/>
              </a:solidFill>
            </a:endParaRPr>
          </a:p>
        </p:txBody>
      </p:sp>
      <p:sp>
        <p:nvSpPr>
          <p:cNvPr id="203" name="Google Shape;203;p10"/>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Kuidas võrgustik toimib</a:t>
            </a:r>
            <a:endParaRPr>
              <a:solidFill>
                <a:srgbClr val="13165D"/>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1"/>
          <p:cNvSpPr txBox="1"/>
          <p:nvPr>
            <p:ph type="title"/>
          </p:nvPr>
        </p:nvSpPr>
        <p:spPr>
          <a:xfrm>
            <a:off x="315720" y="1449388"/>
            <a:ext cx="7612430"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200"/>
              </a:buClr>
              <a:buSzPts val="4000"/>
              <a:buFont typeface="Calibri"/>
              <a:buNone/>
            </a:pPr>
            <a:r>
              <a:rPr b="1" lang="en-GB">
                <a:solidFill>
                  <a:srgbClr val="FFF200"/>
                </a:solidFill>
              </a:rPr>
              <a:t>5 peamist eelist</a:t>
            </a:r>
            <a:r>
              <a:rPr lang="en-GB" sz="4000">
                <a:solidFill>
                  <a:srgbClr val="FFF200"/>
                </a:solidFill>
                <a:latin typeface="Calibri"/>
                <a:ea typeface="Calibri"/>
                <a:cs typeface="Calibri"/>
                <a:sym typeface="Calibri"/>
              </a:rPr>
              <a:t> </a:t>
            </a:r>
            <a:br>
              <a:rPr lang="en-GB" sz="4000">
                <a:solidFill>
                  <a:srgbClr val="FFF200"/>
                </a:solidFill>
                <a:latin typeface="Calibri"/>
                <a:ea typeface="Calibri"/>
                <a:cs typeface="Calibri"/>
                <a:sym typeface="Calibri"/>
              </a:rPr>
            </a:br>
            <a:r>
              <a:rPr lang="en-GB"/>
              <a:t>selles võrgustikus osalemisel</a:t>
            </a:r>
            <a:endParaRPr sz="4000"/>
          </a:p>
        </p:txBody>
      </p:sp>
      <p:sp>
        <p:nvSpPr>
          <p:cNvPr id="209" name="Google Shape;209;p11"/>
          <p:cNvSpPr txBox="1"/>
          <p:nvPr/>
        </p:nvSpPr>
        <p:spPr>
          <a:xfrm>
            <a:off x="8059861" y="6020374"/>
            <a:ext cx="3760664"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chemeClr val="lt1"/>
              </a:buClr>
              <a:buSzPts val="1400"/>
              <a:buFont typeface="Arial"/>
              <a:buNone/>
            </a:pPr>
            <a:r>
              <a:rPr b="0" i="0" lang="en-GB" sz="1400" u="none" cap="none" strike="noStrike">
                <a:solidFill>
                  <a:srgbClr val="F2F2F2"/>
                </a:solidFill>
                <a:latin typeface="Arial"/>
                <a:ea typeface="Arial"/>
                <a:cs typeface="Arial"/>
                <a:sym typeface="Arial"/>
              </a:rPr>
              <a:t>Kujundame Euroopat koos</a:t>
            </a:r>
            <a:br>
              <a:rPr b="0" i="0" lang="en-GB" sz="1400" u="none" cap="none" strike="noStrike">
                <a:solidFill>
                  <a:srgbClr val="000000"/>
                </a:solidFill>
                <a:latin typeface="Arial"/>
                <a:ea typeface="Arial"/>
                <a:cs typeface="Arial"/>
                <a:sym typeface="Arial"/>
              </a:rPr>
            </a:br>
            <a:r>
              <a:rPr b="1" i="0" lang="en-GB" sz="2400" u="none" cap="none" strike="noStrike">
                <a:solidFill>
                  <a:srgbClr val="FFFF00"/>
                </a:solidFill>
                <a:latin typeface="Arial"/>
                <a:ea typeface="Arial"/>
                <a:cs typeface="Arial"/>
                <a:sym typeface="Arial"/>
              </a:rPr>
              <a:t>kohalike omavalitsustega</a:t>
            </a:r>
            <a:endParaRPr b="0" i="0" sz="1400" u="none" cap="none" strike="noStrike">
              <a:solidFill>
                <a:srgbClr val="000000"/>
              </a:solidFill>
              <a:latin typeface="Arial"/>
              <a:ea typeface="Arial"/>
              <a:cs typeface="Arial"/>
              <a:sym typeface="Arial"/>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2"/>
          <p:cNvSpPr txBox="1"/>
          <p:nvPr>
            <p:ph idx="1" type="body"/>
          </p:nvPr>
        </p:nvSpPr>
        <p:spPr>
          <a:xfrm>
            <a:off x="7671104" y="6047751"/>
            <a:ext cx="3935879"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Kujundame Euroopat koos</a:t>
            </a:r>
            <a:br>
              <a:rPr lang="en-GB"/>
            </a:br>
            <a:r>
              <a:rPr b="1" lang="en-GB" sz="2400">
                <a:solidFill>
                  <a:srgbClr val="1F3864"/>
                </a:solidFill>
              </a:rPr>
              <a:t>kohalike omavalitsustega</a:t>
            </a:r>
            <a:endParaRPr>
              <a:solidFill>
                <a:srgbClr val="1F3864"/>
              </a:solidFill>
            </a:endParaRPr>
          </a:p>
          <a:p>
            <a:pPr indent="0" lvl="0" marL="0" rtl="0" algn="r">
              <a:lnSpc>
                <a:spcPct val="90000"/>
              </a:lnSpc>
              <a:spcBef>
                <a:spcPts val="1000"/>
              </a:spcBef>
              <a:spcAft>
                <a:spcPts val="0"/>
              </a:spcAft>
              <a:buClr>
                <a:srgbClr val="7F7F7F"/>
              </a:buClr>
              <a:buSzPts val="1400"/>
              <a:buNone/>
            </a:pPr>
            <a:r>
              <a:t/>
            </a:r>
            <a:endParaRPr/>
          </a:p>
        </p:txBody>
      </p:sp>
      <p:sp>
        <p:nvSpPr>
          <p:cNvPr id="215" name="Google Shape;215;p12"/>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Mis on võrgustikus osalemise eelised?</a:t>
            </a:r>
            <a:endParaRPr>
              <a:solidFill>
                <a:srgbClr val="13165D"/>
              </a:solidFill>
              <a:latin typeface="Calibri"/>
              <a:ea typeface="Calibri"/>
              <a:cs typeface="Calibri"/>
              <a:sym typeface="Calibri"/>
            </a:endParaRPr>
          </a:p>
        </p:txBody>
      </p:sp>
      <p:sp>
        <p:nvSpPr>
          <p:cNvPr id="216" name="Google Shape;216;p12"/>
          <p:cNvSpPr/>
          <p:nvPr/>
        </p:nvSpPr>
        <p:spPr>
          <a:xfrm>
            <a:off x="371472" y="1820017"/>
            <a:ext cx="5361506" cy="1313601"/>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1600"/>
              <a:buFont typeface="Arial"/>
              <a:buNone/>
            </a:pPr>
            <a:r>
              <a:rPr b="1" i="0" lang="en-GB" sz="1600" u="none" cap="none" strike="noStrike">
                <a:solidFill>
                  <a:srgbClr val="FFF200"/>
                </a:solidFill>
                <a:latin typeface="Calibri"/>
                <a:ea typeface="Calibri"/>
                <a:cs typeface="Calibri"/>
                <a:sym typeface="Calibri"/>
              </a:rPr>
              <a:t>Eelisjuurdepääs </a:t>
            </a:r>
            <a:r>
              <a:rPr b="0" i="0" lang="en-GB" sz="1600" u="none" cap="none" strike="noStrike">
                <a:solidFill>
                  <a:schemeClr val="lt1"/>
                </a:solidFill>
                <a:latin typeface="Calibri"/>
                <a:ea typeface="Calibri"/>
                <a:cs typeface="Calibri"/>
                <a:sym typeface="Calibri"/>
              </a:rPr>
              <a:t>ELi ametlikele suhtlusallikatele oma riigi keeles, sidematerjalidele, veebi- ja veebivälistele seminaridele ning muudele teabevormidele, mis võimaldavad kodanikega ELi küsimustes suhelda.</a:t>
            </a:r>
            <a:endParaRPr b="0" i="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FFFF00"/>
              </a:solidFill>
              <a:latin typeface="Calibri"/>
              <a:ea typeface="Calibri"/>
              <a:cs typeface="Calibri"/>
              <a:sym typeface="Calibri"/>
            </a:endParaRPr>
          </a:p>
        </p:txBody>
      </p:sp>
      <p:sp>
        <p:nvSpPr>
          <p:cNvPr id="217" name="Google Shape;217;p12"/>
          <p:cNvSpPr/>
          <p:nvPr/>
        </p:nvSpPr>
        <p:spPr>
          <a:xfrm>
            <a:off x="6459022" y="3049293"/>
            <a:ext cx="5361506" cy="759413"/>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1600"/>
              <a:buFont typeface="Arial"/>
              <a:buNone/>
            </a:pPr>
            <a:r>
              <a:rPr b="1" i="0" lang="en-GB" sz="1600" u="none" cap="none" strike="noStrike">
                <a:solidFill>
                  <a:srgbClr val="FFF200"/>
                </a:solidFill>
                <a:latin typeface="Calibri"/>
                <a:ea typeface="Calibri"/>
                <a:cs typeface="Calibri"/>
                <a:sym typeface="Calibri"/>
              </a:rPr>
              <a:t>Juurdepääs elavale partnervõrgustikule</a:t>
            </a:r>
            <a:r>
              <a:rPr b="0" i="0" lang="en-GB" sz="1600" u="none" cap="none" strike="noStrike">
                <a:solidFill>
                  <a:srgbClr val="FFF200"/>
                </a:solidFill>
                <a:latin typeface="Calibri"/>
                <a:ea typeface="Calibri"/>
                <a:cs typeface="Calibri"/>
                <a:sym typeface="Calibri"/>
              </a:rPr>
              <a:t> </a:t>
            </a:r>
            <a:r>
              <a:rPr b="0" i="0" lang="en-GB" sz="1600" u="none" cap="none" strike="noStrike">
                <a:solidFill>
                  <a:schemeClr val="lt1"/>
                </a:solidFill>
                <a:latin typeface="Calibri"/>
                <a:ea typeface="Calibri"/>
                <a:cs typeface="Calibri"/>
                <a:sym typeface="Calibri"/>
              </a:rPr>
              <a:t>spetsiaalse veebiplatvormi kaudu koos teiste võrgustikus osalejatega.</a:t>
            </a:r>
            <a:endParaRPr b="0" i="0" sz="1600" u="none" cap="none" strike="noStrike">
              <a:solidFill>
                <a:schemeClr val="lt1"/>
              </a:solidFill>
              <a:latin typeface="Arial"/>
              <a:ea typeface="Arial"/>
              <a:cs typeface="Arial"/>
              <a:sym typeface="Arial"/>
            </a:endParaRPr>
          </a:p>
        </p:txBody>
      </p:sp>
      <p:sp>
        <p:nvSpPr>
          <p:cNvPr id="218" name="Google Shape;218;p12"/>
          <p:cNvSpPr/>
          <p:nvPr/>
        </p:nvSpPr>
        <p:spPr>
          <a:xfrm>
            <a:off x="371474" y="3337690"/>
            <a:ext cx="5361600" cy="759300"/>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FFFF00"/>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1600"/>
              <a:buFont typeface="Arial"/>
              <a:buNone/>
            </a:pPr>
            <a:r>
              <a:rPr b="0" i="0" lang="en-GB" sz="1600" u="none" cap="none" strike="noStrike">
                <a:solidFill>
                  <a:schemeClr val="lt1"/>
                </a:solidFill>
                <a:latin typeface="Calibri"/>
                <a:ea typeface="Calibri"/>
                <a:cs typeface="Calibri"/>
                <a:sym typeface="Calibri"/>
              </a:rPr>
              <a:t>Liikme võrgustiku raames toimuva tegevuse </a:t>
            </a:r>
            <a:r>
              <a:rPr b="1" i="0" lang="en-GB" sz="1600" u="none" cap="none" strike="noStrike">
                <a:solidFill>
                  <a:srgbClr val="FFF200"/>
                </a:solidFill>
                <a:latin typeface="Calibri"/>
                <a:ea typeface="Calibri"/>
                <a:cs typeface="Calibri"/>
                <a:sym typeface="Calibri"/>
              </a:rPr>
              <a:t>nähtavus ELi tasandil</a:t>
            </a:r>
            <a:r>
              <a:rPr b="0" i="0" lang="en-GB" sz="1600" u="none" cap="none" strike="noStrike">
                <a:solidFill>
                  <a:srgbClr val="FFF200"/>
                </a:solidFill>
                <a:latin typeface="Calibri"/>
                <a:ea typeface="Calibri"/>
                <a:cs typeface="Calibri"/>
                <a:sym typeface="Calibri"/>
              </a:rPr>
              <a:t>.</a:t>
            </a:r>
            <a:endParaRPr b="0" i="0" sz="1600" u="none" cap="none" strike="noStrike">
              <a:solidFill>
                <a:srgbClr val="FFF2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FFFF00"/>
              </a:solidFill>
              <a:latin typeface="Calibri"/>
              <a:ea typeface="Calibri"/>
              <a:cs typeface="Calibri"/>
              <a:sym typeface="Calibri"/>
            </a:endParaRPr>
          </a:p>
        </p:txBody>
      </p:sp>
      <p:sp>
        <p:nvSpPr>
          <p:cNvPr id="219" name="Google Shape;219;p12"/>
          <p:cNvSpPr/>
          <p:nvPr/>
        </p:nvSpPr>
        <p:spPr>
          <a:xfrm>
            <a:off x="6483539" y="1820017"/>
            <a:ext cx="5336989" cy="1015214"/>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1600"/>
              <a:buFont typeface="Arial"/>
              <a:buNone/>
            </a:pPr>
            <a:r>
              <a:rPr b="1" i="0" lang="en-GB" sz="1600" u="none" cap="none" strike="noStrike">
                <a:solidFill>
                  <a:srgbClr val="FFF200"/>
                </a:solidFill>
                <a:latin typeface="Calibri"/>
                <a:ea typeface="Calibri"/>
                <a:cs typeface="Calibri"/>
                <a:sym typeface="Calibri"/>
              </a:rPr>
              <a:t>Juurdepääs</a:t>
            </a:r>
            <a:r>
              <a:rPr b="1" i="0" lang="en-GB" sz="1600" u="none" cap="none" strike="noStrike">
                <a:solidFill>
                  <a:srgbClr val="85ABB1"/>
                </a:solidFill>
                <a:latin typeface="Calibri"/>
                <a:ea typeface="Calibri"/>
                <a:cs typeface="Calibri"/>
                <a:sym typeface="Calibri"/>
              </a:rPr>
              <a:t> </a:t>
            </a:r>
            <a:r>
              <a:rPr b="0" i="0" lang="en-GB" sz="1600" u="none" cap="none" strike="noStrike">
                <a:solidFill>
                  <a:schemeClr val="lt1"/>
                </a:solidFill>
                <a:latin typeface="Calibri"/>
                <a:ea typeface="Calibri"/>
                <a:cs typeface="Calibri"/>
                <a:sym typeface="Calibri"/>
              </a:rPr>
              <a:t>Euroopa Komisjoni Brüsseli külastuskeskuse kas füüsilistele või digitaalsetele külastustele, mida korraldatakse võimaluse korral nende keeles.</a:t>
            </a:r>
            <a:endParaRPr b="0" i="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chemeClr val="lt1"/>
              </a:solidFill>
              <a:latin typeface="Calibri"/>
              <a:ea typeface="Calibri"/>
              <a:cs typeface="Calibri"/>
              <a:sym typeface="Calibri"/>
            </a:endParaRPr>
          </a:p>
        </p:txBody>
      </p:sp>
      <p:sp>
        <p:nvSpPr>
          <p:cNvPr id="220" name="Google Shape;220;p12"/>
          <p:cNvSpPr/>
          <p:nvPr/>
        </p:nvSpPr>
        <p:spPr>
          <a:xfrm>
            <a:off x="371472" y="4301175"/>
            <a:ext cx="5361600" cy="1000200"/>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1600"/>
              <a:buFont typeface="Arial"/>
              <a:buNone/>
            </a:pPr>
            <a:r>
              <a:rPr b="1" i="0" lang="en-GB" sz="1600" u="none" cap="none" strike="noStrike">
                <a:solidFill>
                  <a:srgbClr val="FFF200"/>
                </a:solidFill>
                <a:latin typeface="Calibri"/>
                <a:ea typeface="Calibri"/>
                <a:cs typeface="Calibri"/>
                <a:sym typeface="Calibri"/>
              </a:rPr>
              <a:t>Eelisjuurdepääs </a:t>
            </a:r>
            <a:r>
              <a:rPr b="0" i="0" lang="en-GB" sz="1600" u="none" cap="none" strike="noStrike">
                <a:solidFill>
                  <a:schemeClr val="lt1"/>
                </a:solidFill>
                <a:latin typeface="Calibri"/>
                <a:ea typeface="Calibri"/>
                <a:cs typeface="Calibri"/>
                <a:sym typeface="Calibri"/>
              </a:rPr>
              <a:t>paljudele ELi teavitusvõrgustikele, sealhulgas enam kui 420 EUROPE DIRECTi keskusele, mis asuvad peaaegu kõigis ELi piirkondades.</a:t>
            </a:r>
            <a:endParaRPr b="0" i="0" sz="1600" u="none" cap="none" strike="noStrik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45"/>
          <p:cNvSpPr txBox="1"/>
          <p:nvPr>
            <p:ph type="title"/>
          </p:nvPr>
        </p:nvSpPr>
        <p:spPr>
          <a:xfrm>
            <a:off x="371475" y="1449388"/>
            <a:ext cx="7712100" cy="41403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FF"/>
              </a:buClr>
              <a:buSzPts val="4000"/>
              <a:buFont typeface="Calibri"/>
              <a:buNone/>
            </a:pPr>
            <a:r>
              <a:rPr b="1" lang="en-GB"/>
              <a:t>Eriküsitlus</a:t>
            </a:r>
            <a:endParaRPr b="1"/>
          </a:p>
        </p:txBody>
      </p:sp>
      <p:sp>
        <p:nvSpPr>
          <p:cNvPr id="226" name="Google Shape;226;p45"/>
          <p:cNvSpPr txBox="1"/>
          <p:nvPr>
            <p:ph idx="1" type="body"/>
          </p:nvPr>
        </p:nvSpPr>
        <p:spPr>
          <a:xfrm>
            <a:off x="8258789" y="6020374"/>
            <a:ext cx="3737076"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Kujundame Euroopat koos</a:t>
            </a:r>
            <a:br>
              <a:rPr lang="en-GB"/>
            </a:br>
            <a:r>
              <a:rPr b="1" lang="en-GB" sz="2400">
                <a:solidFill>
                  <a:srgbClr val="1F3864"/>
                </a:solidFill>
              </a:rPr>
              <a:t>kohalike omavalitsustega</a:t>
            </a:r>
            <a:endParaRPr>
              <a:solidFill>
                <a:srgbClr val="1F3864"/>
              </a:solidFill>
            </a:endParaRPr>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46"/>
          <p:cNvSpPr txBox="1"/>
          <p:nvPr>
            <p:ph type="title"/>
          </p:nvPr>
        </p:nvSpPr>
        <p:spPr>
          <a:xfrm>
            <a:off x="1602902" y="982212"/>
            <a:ext cx="8069100" cy="38349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2000"/>
              <a:buFont typeface="Arial"/>
              <a:buNone/>
            </a:pPr>
            <a:r>
              <a:rPr b="0" i="0" lang="en-GB" sz="2000" u="none" cap="none" strike="noStrike">
                <a:solidFill>
                  <a:srgbClr val="13165D"/>
                </a:solidFill>
                <a:latin typeface="Calibri"/>
                <a:ea typeface="Calibri"/>
                <a:cs typeface="Calibri"/>
                <a:sym typeface="Calibri"/>
              </a:rPr>
              <a:t>Vastates eriküsitlusele on teil võimalus esitada teemasid, mis vastavad kõige paremini teie valimisringkonna teabevajadustele.</a:t>
            </a: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Kui osalete ELi eriküsitluses on teil võimalik</a:t>
            </a:r>
            <a:br>
              <a:rPr b="1"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 saada asjakohast ELiga seotud teavet</a:t>
            </a: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 osaleda sidusseminaridel</a:t>
            </a: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 võtta osa ELi ametiasutuste külastustest oma keeles</a:t>
            </a:r>
            <a:br>
              <a:rPr b="0" i="0" lang="en-GB" sz="2000" u="none" cap="none" strike="noStrike">
                <a:solidFill>
                  <a:srgbClr val="13165D"/>
                </a:solidFill>
                <a:latin typeface="Calibri"/>
                <a:ea typeface="Calibri"/>
                <a:cs typeface="Calibri"/>
                <a:sym typeface="Calibri"/>
              </a:rPr>
            </a:br>
            <a:br>
              <a:rPr b="0" i="0" lang="en-GB" sz="1800" u="none" cap="none" strike="noStrike">
                <a:solidFill>
                  <a:srgbClr val="000000"/>
                </a:solidFill>
                <a:latin typeface="Arial"/>
                <a:ea typeface="Arial"/>
                <a:cs typeface="Arial"/>
                <a:sym typeface="Arial"/>
              </a:rPr>
            </a:br>
            <a:r>
              <a:rPr b="1" i="0" lang="en-GB" sz="2000" u="none" cap="none" strike="noStrike">
                <a:solidFill>
                  <a:srgbClr val="13165D"/>
                </a:solidFill>
                <a:latin typeface="Calibri"/>
                <a:ea typeface="Calibri"/>
                <a:cs typeface="Calibri"/>
                <a:sym typeface="Calibri"/>
              </a:rPr>
              <a:t>Eriküsitluse URL: </a:t>
            </a:r>
            <a:br>
              <a:rPr b="0" i="0" lang="en-GB" sz="2000" u="none" cap="none" strike="noStrike">
                <a:solidFill>
                  <a:srgbClr val="13165D"/>
                </a:solidFill>
                <a:latin typeface="Calibri"/>
                <a:ea typeface="Calibri"/>
                <a:cs typeface="Calibri"/>
                <a:sym typeface="Calibri"/>
              </a:rPr>
            </a:br>
            <a:br>
              <a:rPr b="0" i="0" lang="en-GB" sz="2000" u="sng" cap="none" strike="noStrike">
                <a:solidFill>
                  <a:srgbClr val="13165D"/>
                </a:solidFill>
                <a:latin typeface="Calibri"/>
                <a:ea typeface="Calibri"/>
                <a:cs typeface="Calibri"/>
                <a:sym typeface="Calibri"/>
                <a:hlinkClick r:id="rId3">
                  <a:extLst>
                    <a:ext uri="{A12FA001-AC4F-418D-AE19-62706E023703}">
                      <ahyp:hlinkClr val="tx"/>
                    </a:ext>
                  </a:extLst>
                </a:hlinkClick>
              </a:rPr>
            </a:br>
            <a:r>
              <a:rPr b="0" i="0" lang="en-GB" sz="2000" u="sng" cap="none" strike="noStrike">
                <a:solidFill>
                  <a:srgbClr val="13165D"/>
                </a:solidFill>
                <a:latin typeface="Calibri"/>
                <a:ea typeface="Calibri"/>
                <a:cs typeface="Calibri"/>
                <a:sym typeface="Calibri"/>
                <a:hlinkClick r:id="rId4">
                  <a:extLst>
                    <a:ext uri="{A12FA001-AC4F-418D-AE19-62706E023703}">
                      <ahyp:hlinkClr val="tx"/>
                    </a:ext>
                  </a:extLst>
                </a:hlinkClick>
              </a:rPr>
              <a:t>https://ec.europa.eu/eusurvey/runner/BELC-specific-survey</a:t>
            </a:r>
            <a:endParaRPr b="0" i="0" sz="2000" u="none" cap="none" strike="noStrike">
              <a:solidFill>
                <a:srgbClr val="13165D"/>
              </a:solidFill>
              <a:latin typeface="Calibri"/>
              <a:ea typeface="Calibri"/>
              <a:cs typeface="Calibri"/>
              <a:sym typeface="Calibri"/>
            </a:endParaRPr>
          </a:p>
        </p:txBody>
      </p:sp>
      <p:sp>
        <p:nvSpPr>
          <p:cNvPr id="232" name="Google Shape;232;p46"/>
          <p:cNvSpPr txBox="1"/>
          <p:nvPr>
            <p:ph idx="1" type="body"/>
          </p:nvPr>
        </p:nvSpPr>
        <p:spPr>
          <a:xfrm>
            <a:off x="8098189" y="6020374"/>
            <a:ext cx="3722336"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Kujundame Euroopat koos</a:t>
            </a:r>
            <a:br>
              <a:rPr lang="en-GB"/>
            </a:br>
            <a:r>
              <a:rPr b="1" lang="en-GB" sz="2400">
                <a:solidFill>
                  <a:srgbClr val="1F3864"/>
                </a:solidFill>
              </a:rPr>
              <a:t>kohalike omavalitsustega</a:t>
            </a:r>
            <a:endParaRPr>
              <a:solidFill>
                <a:srgbClr val="1F3864"/>
              </a:solidFill>
            </a:endParaRPr>
          </a:p>
          <a:p>
            <a:pPr indent="0" lvl="0" marL="0" rtl="0" algn="r">
              <a:lnSpc>
                <a:spcPct val="90000"/>
              </a:lnSpc>
              <a:spcBef>
                <a:spcPts val="1000"/>
              </a:spcBef>
              <a:spcAft>
                <a:spcPts val="0"/>
              </a:spcAft>
              <a:buClr>
                <a:srgbClr val="7F7F7F"/>
              </a:buClr>
              <a:buSzPts val="1400"/>
              <a:buNone/>
            </a:pPr>
            <a:r>
              <a:t/>
            </a:r>
            <a:endParaRPr/>
          </a:p>
        </p:txBody>
      </p:sp>
      <p:sp>
        <p:nvSpPr>
          <p:cNvPr id="233" name="Google Shape;233;p46"/>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Eriküsitlus</a:t>
            </a:r>
            <a:endParaRPr>
              <a:solidFill>
                <a:srgbClr val="13165D"/>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3"/>
          <p:cNvSpPr txBox="1"/>
          <p:nvPr>
            <p:ph type="title"/>
          </p:nvPr>
        </p:nvSpPr>
        <p:spPr>
          <a:xfrm>
            <a:off x="616874" y="1503938"/>
            <a:ext cx="9385500" cy="41403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00"/>
              </a:buClr>
              <a:buSzPts val="4000"/>
              <a:buFont typeface="Calibri"/>
              <a:buNone/>
            </a:pPr>
            <a:r>
              <a:rPr b="1" lang="en-GB">
                <a:solidFill>
                  <a:srgbClr val="FFFF00"/>
                </a:solidFill>
              </a:rPr>
              <a:t>Partnerlus</a:t>
            </a:r>
            <a:br>
              <a:rPr lang="en-GB">
                <a:latin typeface="Calibri"/>
                <a:ea typeface="Calibri"/>
                <a:cs typeface="Calibri"/>
                <a:sym typeface="Calibri"/>
              </a:rPr>
            </a:br>
            <a:r>
              <a:rPr lang="en-GB"/>
              <a:t>Regioonide Komiteega</a:t>
            </a:r>
            <a:endParaRPr/>
          </a:p>
        </p:txBody>
      </p:sp>
      <p:sp>
        <p:nvSpPr>
          <p:cNvPr id="239" name="Google Shape;239;p13"/>
          <p:cNvSpPr txBox="1"/>
          <p:nvPr/>
        </p:nvSpPr>
        <p:spPr>
          <a:xfrm>
            <a:off x="7747760" y="6020374"/>
            <a:ext cx="4072765" cy="687051"/>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chemeClr val="lt1"/>
              </a:buClr>
              <a:buSzPts val="1400"/>
              <a:buFont typeface="Arial"/>
              <a:buNone/>
            </a:pPr>
            <a:r>
              <a:rPr b="0" i="0" lang="en-GB" sz="1400" u="none" cap="none" strike="noStrike">
                <a:solidFill>
                  <a:srgbClr val="F2F2F2"/>
                </a:solidFill>
                <a:latin typeface="Arial"/>
                <a:ea typeface="Arial"/>
                <a:cs typeface="Arial"/>
                <a:sym typeface="Arial"/>
              </a:rPr>
              <a:t>Kujundame Euroopat koos</a:t>
            </a:r>
            <a:br>
              <a:rPr b="0" i="0" lang="en-GB" sz="1400" u="none" cap="none" strike="noStrike">
                <a:solidFill>
                  <a:srgbClr val="000000"/>
                </a:solidFill>
                <a:latin typeface="Arial"/>
                <a:ea typeface="Arial"/>
                <a:cs typeface="Arial"/>
                <a:sym typeface="Arial"/>
              </a:rPr>
            </a:br>
            <a:r>
              <a:rPr b="1" i="0" lang="en-GB" sz="2400" u="none" cap="none" strike="noStrike">
                <a:solidFill>
                  <a:srgbClr val="FFFF00"/>
                </a:solidFill>
                <a:latin typeface="Arial"/>
                <a:ea typeface="Arial"/>
                <a:cs typeface="Arial"/>
                <a:sym typeface="Arial"/>
              </a:rPr>
              <a:t>kohalike omavalitsustega</a:t>
            </a:r>
            <a:endParaRPr b="0" i="0" sz="1400" u="none" cap="none" strike="noStrike">
              <a:solidFill>
                <a:srgbClr val="000000"/>
              </a:solidFill>
              <a:latin typeface="Arial"/>
              <a:ea typeface="Arial"/>
              <a:cs typeface="Arial"/>
              <a:sym typeface="Arial"/>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4"/>
          <p:cNvSpPr txBox="1"/>
          <p:nvPr>
            <p:ph idx="1" type="body"/>
          </p:nvPr>
        </p:nvSpPr>
        <p:spPr>
          <a:xfrm>
            <a:off x="8005107" y="6020374"/>
            <a:ext cx="3815418"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Kujundame Euroopat koos</a:t>
            </a:r>
            <a:br>
              <a:rPr lang="en-GB"/>
            </a:br>
            <a:r>
              <a:rPr b="1" lang="en-GB" sz="2400">
                <a:solidFill>
                  <a:srgbClr val="1F3864"/>
                </a:solidFill>
              </a:rPr>
              <a:t>kohalike omavalitsustega</a:t>
            </a:r>
            <a:endParaRPr>
              <a:solidFill>
                <a:srgbClr val="1F3864"/>
              </a:solidFill>
            </a:endParaRPr>
          </a:p>
          <a:p>
            <a:pPr indent="0" lvl="0" marL="0" rtl="0" algn="r">
              <a:lnSpc>
                <a:spcPct val="90000"/>
              </a:lnSpc>
              <a:spcBef>
                <a:spcPts val="1000"/>
              </a:spcBef>
              <a:spcAft>
                <a:spcPts val="0"/>
              </a:spcAft>
              <a:buClr>
                <a:srgbClr val="7F7F7F"/>
              </a:buClr>
              <a:buSzPts val="1400"/>
              <a:buNone/>
            </a:pPr>
            <a:r>
              <a:t/>
            </a:r>
            <a:endParaRPr/>
          </a:p>
        </p:txBody>
      </p:sp>
      <p:sp>
        <p:nvSpPr>
          <p:cNvPr id="245" name="Google Shape;245;p1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Partnerlus Euroopa Regioonide Komiteega</a:t>
            </a:r>
            <a:endParaRPr>
              <a:solidFill>
                <a:srgbClr val="13165D"/>
              </a:solidFill>
              <a:latin typeface="Calibri"/>
              <a:ea typeface="Calibri"/>
              <a:cs typeface="Calibri"/>
              <a:sym typeface="Calibri"/>
            </a:endParaRPr>
          </a:p>
        </p:txBody>
      </p:sp>
      <p:sp>
        <p:nvSpPr>
          <p:cNvPr id="246" name="Google Shape;246;p14"/>
          <p:cNvSpPr txBox="1"/>
          <p:nvPr>
            <p:ph idx="1" type="body"/>
          </p:nvPr>
        </p:nvSpPr>
        <p:spPr>
          <a:xfrm>
            <a:off x="371475" y="1449388"/>
            <a:ext cx="11449050" cy="417195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55D"/>
              </a:buClr>
              <a:buSzPts val="2400"/>
              <a:buFont typeface="Arial"/>
              <a:buNone/>
            </a:pPr>
            <a:r>
              <a:rPr lang="en-GB" sz="2400">
                <a:solidFill>
                  <a:srgbClr val="13155D"/>
                </a:solidFill>
                <a:latin typeface="Calibri"/>
                <a:ea typeface="Calibri"/>
                <a:cs typeface="Calibri"/>
                <a:sym typeface="Calibri"/>
              </a:rPr>
              <a:t>Võrgustik </a:t>
            </a:r>
            <a:r>
              <a:rPr b="1" lang="en-GB" sz="2400">
                <a:solidFill>
                  <a:srgbClr val="13155D"/>
                </a:solidFill>
                <a:latin typeface="Calibri"/>
                <a:ea typeface="Calibri"/>
                <a:cs typeface="Calibri"/>
                <a:sym typeface="Calibri"/>
              </a:rPr>
              <a:t>„Kujundame Euroopat koos kohalike omavalitsustega“</a:t>
            </a:r>
            <a:r>
              <a:rPr lang="en-GB" sz="2400">
                <a:solidFill>
                  <a:srgbClr val="13155D"/>
                </a:solidFill>
                <a:latin typeface="Calibri"/>
                <a:ea typeface="Calibri"/>
                <a:cs typeface="Calibri"/>
                <a:sym typeface="Calibri"/>
              </a:rPr>
              <a:t> saab kasu tihedast koostööst </a:t>
            </a:r>
            <a:r>
              <a:rPr b="1" lang="en-GB" sz="2400">
                <a:solidFill>
                  <a:srgbClr val="13155D"/>
                </a:solidFill>
                <a:latin typeface="Calibri"/>
                <a:ea typeface="Calibri"/>
                <a:cs typeface="Calibri"/>
                <a:sym typeface="Calibri"/>
              </a:rPr>
              <a:t>ELi Regioonide Komitee ELi asjade eest vastutavate volikoguliikmete Euroopa võrgustikuga.</a:t>
            </a:r>
            <a:endParaRPr sz="2400">
              <a:solidFill>
                <a:srgbClr val="13155D"/>
              </a:solidFill>
            </a:endParaRPr>
          </a:p>
          <a:p>
            <a:pPr indent="0" lvl="0" marL="0" rtl="0" algn="l">
              <a:lnSpc>
                <a:spcPct val="90000"/>
              </a:lnSpc>
              <a:spcBef>
                <a:spcPts val="1000"/>
              </a:spcBef>
              <a:spcAft>
                <a:spcPts val="0"/>
              </a:spcAft>
              <a:buClr>
                <a:schemeClr val="lt1"/>
              </a:buClr>
              <a:buSzPts val="2800"/>
              <a:buFont typeface="Arial"/>
              <a:buNone/>
            </a:pPr>
            <a:r>
              <a:rPr lang="en-GB" sz="2400">
                <a:solidFill>
                  <a:srgbClr val="13155D"/>
                </a:solidFill>
                <a:latin typeface="Calibri"/>
                <a:ea typeface="Calibri"/>
                <a:cs typeface="Calibri"/>
                <a:sym typeface="Calibri"/>
              </a:rPr>
              <a:t>Euroopa Regioonide Komitee (RK) poolt 2021. aastal loodud ELi piirkondlike ja kohalike volikoguliikmete võrgustikul on mõningad samad eesmärgid nagu meie võrgustikul, näiteks suurendada kohalike omavalitsuste liikmete teadmisi ELi poliitikast ja toetada neid ELiga seotud tegevuses. </a:t>
            </a:r>
            <a:endParaRPr sz="2400">
              <a:solidFill>
                <a:srgbClr val="13155D"/>
              </a:solidFill>
              <a:latin typeface="Calibri"/>
              <a:ea typeface="Calibri"/>
              <a:cs typeface="Calibri"/>
              <a:sym typeface="Calibri"/>
            </a:endParaRPr>
          </a:p>
          <a:p>
            <a:pPr indent="0" lvl="0" marL="0" rtl="0" algn="l">
              <a:lnSpc>
                <a:spcPct val="90000"/>
              </a:lnSpc>
              <a:spcBef>
                <a:spcPts val="0"/>
              </a:spcBef>
              <a:spcAft>
                <a:spcPts val="0"/>
              </a:spcAft>
              <a:buClr>
                <a:schemeClr val="lt1"/>
              </a:buClr>
              <a:buSzPts val="2800"/>
              <a:buFont typeface="Arial"/>
              <a:buNone/>
            </a:pPr>
            <a:r>
              <a:rPr lang="en-GB" sz="2400">
                <a:solidFill>
                  <a:srgbClr val="13155D"/>
                </a:solidFill>
                <a:latin typeface="Calibri"/>
                <a:ea typeface="Calibri"/>
                <a:cs typeface="Calibri"/>
                <a:sym typeface="Calibri"/>
              </a:rPr>
              <a:t>Kui meie võrgustik keskendub peamiselt suhtlusele kodanikega, siis Regioonide Komitee võrgustiku eesmärk on luua sidemeid Regioonide Komitee liikmete tööga. </a:t>
            </a:r>
            <a:endParaRPr sz="2400">
              <a:solidFill>
                <a:srgbClr val="13155D"/>
              </a:solidFill>
            </a:endParaRPr>
          </a:p>
          <a:p>
            <a:pPr indent="0" lvl="0" marL="0" rtl="0" algn="ctr">
              <a:lnSpc>
                <a:spcPct val="90000"/>
              </a:lnSpc>
              <a:spcBef>
                <a:spcPts val="1000"/>
              </a:spcBef>
              <a:spcAft>
                <a:spcPts val="0"/>
              </a:spcAft>
              <a:buClr>
                <a:srgbClr val="FFFF00"/>
              </a:buClr>
              <a:buSzPts val="2800"/>
              <a:buFont typeface="Arial"/>
              <a:buNone/>
            </a:pPr>
            <a:r>
              <a:rPr b="1" lang="en-GB" sz="2800">
                <a:solidFill>
                  <a:srgbClr val="13155D"/>
                </a:solidFill>
                <a:latin typeface="Calibri"/>
                <a:ea typeface="Calibri"/>
                <a:cs typeface="Calibri"/>
                <a:sym typeface="Calibri"/>
              </a:rPr>
              <a:t>Võite saada mõlema võrgustiku liikmeks!</a:t>
            </a:r>
            <a:endParaRPr b="1" i="0" sz="2400" u="none" cap="none" strike="noStrike">
              <a:solidFill>
                <a:srgbClr val="13155D"/>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5"/>
          <p:cNvSpPr txBox="1"/>
          <p:nvPr>
            <p:ph type="title"/>
          </p:nvPr>
        </p:nvSpPr>
        <p:spPr>
          <a:xfrm>
            <a:off x="371474" y="1449388"/>
            <a:ext cx="9385475"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FF"/>
              </a:buClr>
              <a:buSzPts val="4000"/>
              <a:buFont typeface="Calibri"/>
              <a:buNone/>
            </a:pPr>
            <a:r>
              <a:rPr lang="en-GB">
                <a:solidFill>
                  <a:srgbClr val="FFFFFF"/>
                </a:solidFill>
              </a:rPr>
              <a:t>Mida</a:t>
            </a:r>
            <a:r>
              <a:rPr lang="en-GB">
                <a:solidFill>
                  <a:srgbClr val="FFFFFF"/>
                </a:solidFill>
                <a:latin typeface="Calibri"/>
                <a:ea typeface="Calibri"/>
                <a:cs typeface="Calibri"/>
                <a:sym typeface="Calibri"/>
              </a:rPr>
              <a:t> </a:t>
            </a:r>
            <a:r>
              <a:rPr b="1" lang="en-GB">
                <a:solidFill>
                  <a:srgbClr val="FFF100"/>
                </a:solidFill>
              </a:rPr>
              <a:t>eeldatakse võrgustiku liikmetelt</a:t>
            </a:r>
            <a:r>
              <a:rPr b="1" lang="en-GB">
                <a:solidFill>
                  <a:srgbClr val="FFF100"/>
                </a:solidFill>
                <a:latin typeface="Calibri"/>
                <a:ea typeface="Calibri"/>
                <a:cs typeface="Calibri"/>
                <a:sym typeface="Calibri"/>
              </a:rPr>
              <a:t>?</a:t>
            </a:r>
            <a:endParaRPr>
              <a:solidFill>
                <a:srgbClr val="FFF100"/>
              </a:solidFill>
              <a:latin typeface="Calibri"/>
              <a:ea typeface="Calibri"/>
              <a:cs typeface="Calibri"/>
              <a:sym typeface="Calibri"/>
            </a:endParaRPr>
          </a:p>
        </p:txBody>
      </p:sp>
      <p:sp>
        <p:nvSpPr>
          <p:cNvPr id="252" name="Google Shape;252;p15"/>
          <p:cNvSpPr txBox="1"/>
          <p:nvPr/>
        </p:nvSpPr>
        <p:spPr>
          <a:xfrm>
            <a:off x="8087238" y="6020374"/>
            <a:ext cx="3733287"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chemeClr val="lt1"/>
              </a:buClr>
              <a:buSzPts val="1400"/>
              <a:buFont typeface="Arial"/>
              <a:buNone/>
            </a:pPr>
            <a:r>
              <a:rPr b="0" i="0" lang="en-GB" sz="1400" u="none" cap="none" strike="noStrike">
                <a:solidFill>
                  <a:srgbClr val="F2F2F2"/>
                </a:solidFill>
                <a:latin typeface="Arial"/>
                <a:ea typeface="Arial"/>
                <a:cs typeface="Arial"/>
                <a:sym typeface="Arial"/>
              </a:rPr>
              <a:t>Kujundame Euroopat koos</a:t>
            </a:r>
            <a:br>
              <a:rPr b="0" i="0" lang="en-GB" sz="1400" u="none" cap="none" strike="noStrike">
                <a:solidFill>
                  <a:srgbClr val="000000"/>
                </a:solidFill>
                <a:latin typeface="Arial"/>
                <a:ea typeface="Arial"/>
                <a:cs typeface="Arial"/>
                <a:sym typeface="Arial"/>
              </a:rPr>
            </a:br>
            <a:r>
              <a:rPr b="1" i="0" lang="en-GB" sz="2400" u="none" cap="none" strike="noStrike">
                <a:solidFill>
                  <a:srgbClr val="FFFF00"/>
                </a:solidFill>
                <a:latin typeface="Arial"/>
                <a:ea typeface="Arial"/>
                <a:cs typeface="Arial"/>
                <a:sym typeface="Arial"/>
              </a:rPr>
              <a:t>kohalike omavalitsustega</a:t>
            </a:r>
            <a:endParaRPr b="0" i="0" sz="1400" u="none" cap="none" strike="noStrike">
              <a:solidFill>
                <a:srgbClr val="000000"/>
              </a:solidFill>
              <a:latin typeface="Arial"/>
              <a:ea typeface="Arial"/>
              <a:cs typeface="Arial"/>
              <a:sym typeface="Arial"/>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16"/>
          <p:cNvSpPr txBox="1"/>
          <p:nvPr>
            <p:ph idx="1" type="body"/>
          </p:nvPr>
        </p:nvSpPr>
        <p:spPr>
          <a:xfrm>
            <a:off x="8317207" y="6020374"/>
            <a:ext cx="3503318"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Kujundame Euroopat koos</a:t>
            </a:r>
            <a:br>
              <a:rPr lang="en-GB"/>
            </a:br>
            <a:r>
              <a:rPr b="1" lang="en-GB" sz="2400">
                <a:solidFill>
                  <a:srgbClr val="1F3864"/>
                </a:solidFill>
              </a:rPr>
              <a:t>kohalike omavalitsustega</a:t>
            </a:r>
            <a:endParaRPr>
              <a:solidFill>
                <a:srgbClr val="1F3864"/>
              </a:solidFill>
            </a:endParaRPr>
          </a:p>
          <a:p>
            <a:pPr indent="0" lvl="0" marL="0" rtl="0" algn="r">
              <a:lnSpc>
                <a:spcPct val="90000"/>
              </a:lnSpc>
              <a:spcBef>
                <a:spcPts val="1000"/>
              </a:spcBef>
              <a:spcAft>
                <a:spcPts val="0"/>
              </a:spcAft>
              <a:buClr>
                <a:srgbClr val="7F7F7F"/>
              </a:buClr>
              <a:buSzPts val="1400"/>
              <a:buNone/>
            </a:pPr>
            <a:r>
              <a:t/>
            </a:r>
            <a:endParaRPr/>
          </a:p>
        </p:txBody>
      </p:sp>
      <p:sp>
        <p:nvSpPr>
          <p:cNvPr id="258" name="Google Shape;258;p16"/>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Mida liikmetelt oodatakse?</a:t>
            </a:r>
            <a:endParaRPr>
              <a:solidFill>
                <a:srgbClr val="13165D"/>
              </a:solidFill>
              <a:latin typeface="Calibri"/>
              <a:ea typeface="Calibri"/>
              <a:cs typeface="Calibri"/>
              <a:sym typeface="Calibri"/>
            </a:endParaRPr>
          </a:p>
        </p:txBody>
      </p:sp>
      <p:sp>
        <p:nvSpPr>
          <p:cNvPr id="259" name="Google Shape;259;p16"/>
          <p:cNvSpPr txBox="1"/>
          <p:nvPr>
            <p:ph idx="3" type="body"/>
          </p:nvPr>
        </p:nvSpPr>
        <p:spPr>
          <a:xfrm>
            <a:off x="329359" y="1449387"/>
            <a:ext cx="7754189" cy="4171724"/>
          </a:xfrm>
          <a:prstGeom prst="rect">
            <a:avLst/>
          </a:prstGeom>
          <a:noFill/>
          <a:ln>
            <a:noFill/>
          </a:ln>
        </p:spPr>
        <p:txBody>
          <a:bodyPr anchorCtr="0" anchor="ctr" bIns="0" lIns="0" spcFirstLastPara="1" rIns="0" wrap="square" tIns="0">
            <a:noAutofit/>
          </a:bodyPr>
          <a:lstStyle/>
          <a:p>
            <a:pPr indent="-228600" lvl="0" marL="228600" rtl="0" algn="l">
              <a:lnSpc>
                <a:spcPct val="90000"/>
              </a:lnSpc>
              <a:spcBef>
                <a:spcPts val="0"/>
              </a:spcBef>
              <a:spcAft>
                <a:spcPts val="0"/>
              </a:spcAft>
              <a:buClr>
                <a:srgbClr val="FFF100"/>
              </a:buClr>
              <a:buSzPts val="1800"/>
              <a:buChar char="•"/>
            </a:pPr>
            <a:r>
              <a:rPr b="1" lang="en-GB">
                <a:solidFill>
                  <a:srgbClr val="FFF200"/>
                </a:solidFill>
              </a:rPr>
              <a:t>Arutelus osalemine</a:t>
            </a:r>
            <a:r>
              <a:rPr lang="en-GB">
                <a:solidFill>
                  <a:srgbClr val="FFF200"/>
                </a:solidFill>
              </a:rPr>
              <a:t> </a:t>
            </a:r>
            <a:r>
              <a:rPr lang="en-GB"/>
              <a:t>oma valimisringkonna või kohaliku meedia liikmetega ELi üldiste poliitiliste algatuste ning meetmete üle</a:t>
            </a:r>
            <a:r>
              <a:rPr lang="en-GB" sz="1800">
                <a:latin typeface="Calibri"/>
                <a:ea typeface="Calibri"/>
                <a:cs typeface="Calibri"/>
                <a:sym typeface="Calibri"/>
              </a:rPr>
              <a:t>.</a:t>
            </a:r>
            <a:endParaRPr/>
          </a:p>
          <a:p>
            <a:pPr indent="-228600" lvl="0" marL="228600" rtl="0" algn="l">
              <a:lnSpc>
                <a:spcPct val="90000"/>
              </a:lnSpc>
              <a:spcBef>
                <a:spcPts val="1000"/>
              </a:spcBef>
              <a:spcAft>
                <a:spcPts val="0"/>
              </a:spcAft>
              <a:buSzPts val="1800"/>
              <a:buChar char="•"/>
            </a:pPr>
            <a:r>
              <a:rPr b="1" lang="en-GB">
                <a:solidFill>
                  <a:srgbClr val="FFF200"/>
                </a:solidFill>
              </a:rPr>
              <a:t>Selliste ELi poliitika, meetmete ja algatuste tutvustamine</a:t>
            </a:r>
            <a:r>
              <a:rPr lang="en-GB"/>
              <a:t>, mis põhinevad täpsel ning usaldusväärsel teabel.</a:t>
            </a:r>
            <a:endParaRPr b="1">
              <a:latin typeface="Calibri"/>
              <a:ea typeface="Calibri"/>
              <a:cs typeface="Calibri"/>
              <a:sym typeface="Calibri"/>
            </a:endParaRPr>
          </a:p>
          <a:p>
            <a:pPr indent="-228600" lvl="0" marL="228600" rtl="0" algn="l">
              <a:lnSpc>
                <a:spcPct val="90000"/>
              </a:lnSpc>
              <a:spcBef>
                <a:spcPts val="1000"/>
              </a:spcBef>
              <a:spcAft>
                <a:spcPts val="0"/>
              </a:spcAft>
              <a:buClr>
                <a:srgbClr val="FFF100"/>
              </a:buClr>
              <a:buSzPts val="1800"/>
              <a:buChar char="•"/>
            </a:pPr>
            <a:r>
              <a:rPr b="1" lang="en-GB">
                <a:solidFill>
                  <a:srgbClr val="FFF200"/>
                </a:solidFill>
              </a:rPr>
              <a:t>Võrgustiku tegevusest osa võtmine, </a:t>
            </a:r>
            <a:r>
              <a:rPr lang="en-GB"/>
              <a:t>sealhulgas näiteks umbes kaks korda aastas korraldatavatele küsitlustele vastamine.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7"/>
          <p:cNvSpPr txBox="1"/>
          <p:nvPr>
            <p:ph type="title"/>
          </p:nvPr>
        </p:nvSpPr>
        <p:spPr>
          <a:xfrm>
            <a:off x="371475" y="1449388"/>
            <a:ext cx="7712074"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2F2F2"/>
              </a:buClr>
              <a:buSzPts val="4000"/>
              <a:buFont typeface="Calibri"/>
              <a:buNone/>
            </a:pPr>
            <a:r>
              <a:rPr lang="en-GB">
                <a:solidFill>
                  <a:srgbClr val="F2F2F2"/>
                </a:solidFill>
              </a:rPr>
              <a:t>Võrgustikuga liitumine</a:t>
            </a:r>
            <a:br>
              <a:rPr b="1" lang="en-GB">
                <a:solidFill>
                  <a:srgbClr val="F2F2F2"/>
                </a:solidFill>
                <a:latin typeface="Calibri"/>
                <a:ea typeface="Calibri"/>
                <a:cs typeface="Calibri"/>
                <a:sym typeface="Calibri"/>
              </a:rPr>
            </a:br>
            <a:r>
              <a:rPr b="1" lang="en-GB">
                <a:solidFill>
                  <a:srgbClr val="FFF100"/>
                </a:solidFill>
              </a:rPr>
              <a:t>Mis saab edasi</a:t>
            </a:r>
            <a:r>
              <a:rPr b="1" lang="en-GB">
                <a:solidFill>
                  <a:srgbClr val="FFF100"/>
                </a:solidFill>
                <a:latin typeface="Calibri"/>
                <a:ea typeface="Calibri"/>
                <a:cs typeface="Calibri"/>
                <a:sym typeface="Calibri"/>
              </a:rPr>
              <a:t>?</a:t>
            </a:r>
            <a:endParaRPr>
              <a:solidFill>
                <a:srgbClr val="F2F2F2"/>
              </a:solidFill>
              <a:latin typeface="Calibri"/>
              <a:ea typeface="Calibri"/>
              <a:cs typeface="Calibri"/>
              <a:sym typeface="Calibri"/>
            </a:endParaRPr>
          </a:p>
        </p:txBody>
      </p:sp>
      <p:sp>
        <p:nvSpPr>
          <p:cNvPr id="265" name="Google Shape;265;p17"/>
          <p:cNvSpPr txBox="1"/>
          <p:nvPr>
            <p:ph idx="1" type="body"/>
          </p:nvPr>
        </p:nvSpPr>
        <p:spPr>
          <a:xfrm>
            <a:off x="8421241" y="6020375"/>
            <a:ext cx="3399284" cy="55564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Kujundame Euroopat koos</a:t>
            </a:r>
            <a:br>
              <a:rPr lang="en-GB"/>
            </a:br>
            <a:r>
              <a:rPr b="1" lang="en-GB" sz="2400">
                <a:solidFill>
                  <a:srgbClr val="1F3864"/>
                </a:solidFill>
              </a:rPr>
              <a:t>kohalike omavalitsustega</a:t>
            </a:r>
            <a:endParaRPr>
              <a:solidFill>
                <a:srgbClr val="1F3864"/>
              </a:solidFill>
            </a:endParaRPr>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4000"/>
              <a:buFont typeface="Calibri"/>
              <a:buNone/>
            </a:pPr>
            <a:r>
              <a:rPr lang="en-GB" sz="4000"/>
              <a:t>Mis on</a:t>
            </a:r>
            <a:r>
              <a:rPr b="1" lang="en-GB" sz="4000">
                <a:latin typeface="Calibri"/>
                <a:ea typeface="Calibri"/>
                <a:cs typeface="Calibri"/>
                <a:sym typeface="Calibri"/>
              </a:rPr>
              <a:t> </a:t>
            </a:r>
            <a:endParaRPr sz="4000">
              <a:latin typeface="Calibri"/>
              <a:ea typeface="Calibri"/>
              <a:cs typeface="Calibri"/>
              <a:sym typeface="Calibri"/>
            </a:endParaRPr>
          </a:p>
        </p:txBody>
      </p:sp>
      <p:sp>
        <p:nvSpPr>
          <p:cNvPr id="141" name="Google Shape;141;p2"/>
          <p:cNvSpPr txBox="1"/>
          <p:nvPr>
            <p:ph idx="1" type="body"/>
          </p:nvPr>
        </p:nvSpPr>
        <p:spPr>
          <a:xfrm>
            <a:off x="304568" y="3132946"/>
            <a:ext cx="11437899" cy="1683556"/>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FFFF00"/>
              </a:buClr>
              <a:buSzPts val="6000"/>
              <a:buFont typeface="Calibri"/>
              <a:buNone/>
            </a:pPr>
            <a:r>
              <a:rPr lang="en-GB"/>
              <a:t>võrgustik „Kujundame Euroopat koos kohalike omavalitsustega“?</a:t>
            </a:r>
            <a:endParaRPr sz="5400">
              <a:solidFill>
                <a:srgbClr val="FFF200"/>
              </a:solidFill>
              <a:latin typeface="Calibri"/>
              <a:ea typeface="Calibri"/>
              <a:cs typeface="Calibri"/>
              <a:sym typeface="Calibri"/>
            </a:endParaRPr>
          </a:p>
        </p:txBody>
      </p:sp>
      <p:sp>
        <p:nvSpPr>
          <p:cNvPr id="142" name="Google Shape;142;p2"/>
          <p:cNvSpPr txBox="1"/>
          <p:nvPr>
            <p:ph idx="2" type="body"/>
          </p:nvPr>
        </p:nvSpPr>
        <p:spPr>
          <a:xfrm>
            <a:off x="8048910" y="6020374"/>
            <a:ext cx="3771615"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Kujundame Euroopat koos</a:t>
            </a:r>
            <a:br>
              <a:rPr lang="en-GB"/>
            </a:br>
            <a:r>
              <a:rPr b="1" lang="en-GB" sz="2400">
                <a:solidFill>
                  <a:srgbClr val="FFFF00"/>
                </a:solidFill>
              </a:rPr>
              <a:t>kohalike omavalitsustega</a:t>
            </a:r>
            <a:endParaRPr/>
          </a:p>
          <a:p>
            <a:pPr indent="0" lvl="0" marL="0" rtl="0" algn="r">
              <a:lnSpc>
                <a:spcPct val="90000"/>
              </a:lnSpc>
              <a:spcBef>
                <a:spcPts val="1000"/>
              </a:spcBef>
              <a:spcAft>
                <a:spcPts val="0"/>
              </a:spcAft>
              <a:buClr>
                <a:schemeClr val="lt1"/>
              </a:buClr>
              <a:buSzPts val="14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8"/>
          <p:cNvSpPr txBox="1"/>
          <p:nvPr>
            <p:ph idx="1" type="body"/>
          </p:nvPr>
        </p:nvSpPr>
        <p:spPr>
          <a:xfrm>
            <a:off x="8443143" y="6020374"/>
            <a:ext cx="3377382"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Kujundame Euroopat koos</a:t>
            </a:r>
            <a:br>
              <a:rPr lang="en-GB"/>
            </a:br>
            <a:r>
              <a:rPr b="1" lang="en-GB" sz="2400">
                <a:solidFill>
                  <a:srgbClr val="1F3864"/>
                </a:solidFill>
              </a:rPr>
              <a:t>kohalike omavalitsustega</a:t>
            </a:r>
            <a:endParaRPr>
              <a:solidFill>
                <a:srgbClr val="1F3864"/>
              </a:solidFill>
            </a:endParaRPr>
          </a:p>
          <a:p>
            <a:pPr indent="0" lvl="0" marL="0" rtl="0" algn="r">
              <a:lnSpc>
                <a:spcPct val="90000"/>
              </a:lnSpc>
              <a:spcBef>
                <a:spcPts val="1000"/>
              </a:spcBef>
              <a:spcAft>
                <a:spcPts val="0"/>
              </a:spcAft>
              <a:buClr>
                <a:srgbClr val="7F7F7F"/>
              </a:buClr>
              <a:buSzPts val="1400"/>
              <a:buNone/>
            </a:pPr>
            <a:r>
              <a:t/>
            </a:r>
            <a:endParaRPr/>
          </a:p>
        </p:txBody>
      </p:sp>
      <p:sp>
        <p:nvSpPr>
          <p:cNvPr id="271" name="Google Shape;271;p18"/>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Võrgustikuga liitumine – kuidas edasi?</a:t>
            </a:r>
            <a:endParaRPr>
              <a:solidFill>
                <a:srgbClr val="13165D"/>
              </a:solidFill>
              <a:latin typeface="Calibri"/>
              <a:ea typeface="Calibri"/>
              <a:cs typeface="Calibri"/>
              <a:sym typeface="Calibri"/>
            </a:endParaRPr>
          </a:p>
        </p:txBody>
      </p:sp>
      <p:sp>
        <p:nvSpPr>
          <p:cNvPr id="272" name="Google Shape;272;p18"/>
          <p:cNvSpPr txBox="1"/>
          <p:nvPr>
            <p:ph idx="3" type="body"/>
          </p:nvPr>
        </p:nvSpPr>
        <p:spPr>
          <a:xfrm>
            <a:off x="360888" y="1449387"/>
            <a:ext cx="5260646" cy="4171724"/>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SzPts val="1800"/>
              <a:buNone/>
            </a:pPr>
            <a:r>
              <a:rPr b="1" lang="en-GB">
                <a:solidFill>
                  <a:srgbClr val="13155D"/>
                </a:solidFill>
              </a:rPr>
              <a:t>Kui kohalik omavalitsus ja selle määratud liikmed on projekti partneriks ja liikmeks võetud, siis leiab aset alljärgnev:</a:t>
            </a:r>
            <a:endParaRPr b="1">
              <a:solidFill>
                <a:srgbClr val="13155D"/>
              </a:solidFill>
              <a:latin typeface="Calibri"/>
              <a:ea typeface="Calibri"/>
              <a:cs typeface="Calibri"/>
              <a:sym typeface="Calibri"/>
            </a:endParaRPr>
          </a:p>
          <a:p>
            <a:pPr indent="-228600" lvl="0" marL="228600" rtl="0" algn="l">
              <a:lnSpc>
                <a:spcPct val="90000"/>
              </a:lnSpc>
              <a:spcBef>
                <a:spcPts val="1000"/>
              </a:spcBef>
              <a:spcAft>
                <a:spcPts val="0"/>
              </a:spcAft>
              <a:buClr>
                <a:srgbClr val="13155D"/>
              </a:buClr>
              <a:buSzPts val="1800"/>
              <a:buChar char="•"/>
            </a:pPr>
            <a:r>
              <a:rPr b="1" lang="en-GB">
                <a:solidFill>
                  <a:srgbClr val="13155D"/>
                </a:solidFill>
              </a:rPr>
              <a:t>nad saavad nähtavusmaterjalid</a:t>
            </a:r>
            <a:r>
              <a:rPr lang="en-GB">
                <a:solidFill>
                  <a:srgbClr val="13155D"/>
                </a:solidFill>
              </a:rPr>
              <a:t>, et reklaamida oma osalemist projektis, sealhulgas trükitava sertifikaadi liikmele, metallplaadi ja plakati kohalikule omavalitsusele, mille saab panna välja avalikkusele avatud kohtades;</a:t>
            </a:r>
            <a:endParaRPr>
              <a:solidFill>
                <a:srgbClr val="13155D"/>
              </a:solidFill>
            </a:endParaRPr>
          </a:p>
          <a:p>
            <a:pPr indent="-228600" lvl="0" marL="228600" rtl="0" algn="l">
              <a:lnSpc>
                <a:spcPct val="90000"/>
              </a:lnSpc>
              <a:spcBef>
                <a:spcPts val="0"/>
              </a:spcBef>
              <a:spcAft>
                <a:spcPts val="0"/>
              </a:spcAft>
              <a:buClr>
                <a:srgbClr val="13155D"/>
              </a:buClr>
              <a:buSzPts val="1800"/>
              <a:buChar char="•"/>
            </a:pPr>
            <a:r>
              <a:rPr b="1" lang="en-GB">
                <a:solidFill>
                  <a:srgbClr val="13155D"/>
                </a:solidFill>
              </a:rPr>
              <a:t>nad loetletakse </a:t>
            </a:r>
            <a:r>
              <a:rPr lang="en-GB">
                <a:solidFill>
                  <a:srgbClr val="13155D"/>
                </a:solidFill>
              </a:rPr>
              <a:t>avalikul veebisaidil</a:t>
            </a:r>
            <a:r>
              <a:rPr b="1" lang="en-GB">
                <a:solidFill>
                  <a:srgbClr val="13155D"/>
                </a:solidFill>
              </a:rPr>
              <a:t> </a:t>
            </a:r>
            <a:r>
              <a:rPr lang="en-GB">
                <a:solidFill>
                  <a:srgbClr val="13155D"/>
                </a:solidFill>
              </a:rPr>
              <a:t>projekti liikmetena;</a:t>
            </a:r>
            <a:endParaRPr>
              <a:solidFill>
                <a:srgbClr val="13155D"/>
              </a:solidFill>
            </a:endParaRPr>
          </a:p>
          <a:p>
            <a:pPr indent="-228600" lvl="0" marL="228600" rtl="0" algn="l">
              <a:lnSpc>
                <a:spcPct val="90000"/>
              </a:lnSpc>
              <a:spcBef>
                <a:spcPts val="1000"/>
              </a:spcBef>
              <a:spcAft>
                <a:spcPts val="0"/>
              </a:spcAft>
              <a:buClr>
                <a:srgbClr val="13155D"/>
              </a:buClr>
              <a:buSzPts val="1800"/>
              <a:buChar char="•"/>
            </a:pPr>
            <a:r>
              <a:rPr b="1" lang="en-GB">
                <a:solidFill>
                  <a:srgbClr val="13155D"/>
                </a:solidFill>
              </a:rPr>
              <a:t>nad saavad juurdepääsu </a:t>
            </a:r>
            <a:r>
              <a:rPr lang="en-GB">
                <a:solidFill>
                  <a:srgbClr val="13155D"/>
                </a:solidFill>
              </a:rPr>
              <a:t>veebipõhisele teabeplatvormile (vt allpool);</a:t>
            </a:r>
            <a:endParaRPr b="1">
              <a:solidFill>
                <a:srgbClr val="13165D"/>
              </a:solidFill>
            </a:endParaRPr>
          </a:p>
          <a:p>
            <a:pPr indent="-228600" lvl="0" marL="228600" rtl="0" algn="l">
              <a:lnSpc>
                <a:spcPct val="90000"/>
              </a:lnSpc>
              <a:spcBef>
                <a:spcPts val="1000"/>
              </a:spcBef>
              <a:spcAft>
                <a:spcPts val="0"/>
              </a:spcAft>
              <a:buClr>
                <a:srgbClr val="13155D"/>
              </a:buClr>
              <a:buSzPts val="1800"/>
              <a:buChar char="•"/>
            </a:pPr>
            <a:r>
              <a:rPr lang="en-GB">
                <a:solidFill>
                  <a:srgbClr val="13155D"/>
                </a:solidFill>
              </a:rPr>
              <a:t>nad hakkavad saama projekti tegevusi käsitlevaid </a:t>
            </a:r>
            <a:r>
              <a:rPr b="1" lang="en-GB">
                <a:solidFill>
                  <a:srgbClr val="13155D"/>
                </a:solidFill>
              </a:rPr>
              <a:t>materjale ja uudiseid </a:t>
            </a:r>
            <a:r>
              <a:rPr lang="en-GB">
                <a:solidFill>
                  <a:srgbClr val="13155D"/>
                </a:solidFill>
              </a:rPr>
              <a:t>e-posti teel.</a:t>
            </a:r>
            <a:endParaRPr>
              <a:solidFill>
                <a:srgbClr val="13155D"/>
              </a:solidFill>
            </a:endParaRPr>
          </a:p>
        </p:txBody>
      </p:sp>
      <p:sp>
        <p:nvSpPr>
          <p:cNvPr id="273" name="Google Shape;273;p18"/>
          <p:cNvSpPr txBox="1"/>
          <p:nvPr/>
        </p:nvSpPr>
        <p:spPr>
          <a:xfrm>
            <a:off x="6102972" y="1794603"/>
            <a:ext cx="5058364" cy="404272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13155D"/>
              </a:buClr>
              <a:buSzPts val="1800"/>
              <a:buFont typeface="Calibri"/>
              <a:buNone/>
            </a:pPr>
            <a:r>
              <a:rPr b="0" i="0" lang="en-GB" sz="1800" u="none" cap="none" strike="noStrike">
                <a:solidFill>
                  <a:srgbClr val="13155D"/>
                </a:solidFill>
                <a:latin typeface="Calibri"/>
                <a:ea typeface="Calibri"/>
                <a:cs typeface="Calibri"/>
                <a:sym typeface="Calibri"/>
              </a:rPr>
              <a:t>Lisaks sellele saavad kohalikud omavalitsuse liikmed </a:t>
            </a:r>
            <a:r>
              <a:rPr b="1" i="0" lang="en-GB" sz="1800" u="none" cap="none" strike="noStrike">
                <a:solidFill>
                  <a:srgbClr val="13155D"/>
                </a:solidFill>
                <a:latin typeface="Calibri"/>
                <a:ea typeface="Calibri"/>
                <a:cs typeface="Calibri"/>
                <a:sym typeface="Calibri"/>
              </a:rPr>
              <a:t>liitumisküsitluse </a:t>
            </a:r>
            <a:r>
              <a:rPr b="0" i="0" lang="en-GB" sz="1800" u="none" cap="none" strike="noStrike">
                <a:solidFill>
                  <a:srgbClr val="13155D"/>
                </a:solidFill>
                <a:latin typeface="Calibri"/>
                <a:ea typeface="Calibri"/>
                <a:cs typeface="Calibri"/>
                <a:sym typeface="Calibri"/>
              </a:rPr>
              <a:t>oma huvide ja teabevajaduste kohta. Samuti kutsutakse neid veebipõhistele ja füüsilistele teabekohtumistele, mis on seotud neile huvipakkuvate teemade ja teabevajadustega.</a:t>
            </a:r>
            <a:endParaRPr b="0" i="0" sz="1800" u="none" cap="none" strike="noStrike">
              <a:solidFill>
                <a:srgbClr val="13155D"/>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19"/>
          <p:cNvSpPr txBox="1"/>
          <p:nvPr>
            <p:ph type="title"/>
          </p:nvPr>
        </p:nvSpPr>
        <p:spPr>
          <a:xfrm>
            <a:off x="371475" y="1449389"/>
            <a:ext cx="4954152" cy="4140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65D"/>
              </a:buClr>
              <a:buSzPts val="2000"/>
              <a:buFont typeface="Calibri"/>
              <a:buNone/>
            </a:pPr>
            <a:r>
              <a:rPr b="0" i="0" lang="en-GB" sz="2000" u="none" cap="none" strike="noStrike">
                <a:solidFill>
                  <a:srgbClr val="13165D"/>
                </a:solidFill>
                <a:latin typeface="Calibri"/>
                <a:ea typeface="Calibri"/>
                <a:cs typeface="Calibri"/>
                <a:sym typeface="Calibri"/>
              </a:rPr>
              <a:t>“Kujundame Euroopat koos kohalike omavalitsustega” liikmete sidusat suhtlusplatvormi majutab </a:t>
            </a:r>
            <a:r>
              <a:rPr b="1" i="0" lang="en-GB" sz="2000" u="none" cap="none" strike="noStrike">
                <a:solidFill>
                  <a:srgbClr val="13165D"/>
                </a:solidFill>
                <a:latin typeface="Calibri"/>
                <a:ea typeface="Calibri"/>
                <a:cs typeface="Calibri"/>
                <a:sym typeface="Calibri"/>
              </a:rPr>
              <a:t>Euroopa Komisjoni Futuriumi platvorm</a:t>
            </a:r>
            <a:r>
              <a:rPr b="0" i="0" lang="en-GB" sz="2000" u="none" cap="none" strike="noStrike">
                <a:solidFill>
                  <a:srgbClr val="13165D"/>
                </a:solidFill>
                <a:latin typeface="Calibri"/>
                <a:ea typeface="Calibri"/>
                <a:cs typeface="Calibri"/>
                <a:sym typeface="Calibri"/>
              </a:rPr>
              <a:t> (https://futurium.ec.europa.eu).</a:t>
            </a: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Liikmed peavad platvormile ligipääsu saamiseks registreeruma </a:t>
            </a:r>
            <a:r>
              <a:rPr b="1" i="0" lang="en-GB" sz="2000" u="none" cap="none" strike="noStrike">
                <a:solidFill>
                  <a:srgbClr val="13165D"/>
                </a:solidFill>
                <a:latin typeface="Calibri"/>
                <a:ea typeface="Calibri"/>
                <a:cs typeface="Calibri"/>
                <a:sym typeface="Calibri"/>
              </a:rPr>
              <a:t>EU Loginis</a:t>
            </a:r>
            <a:r>
              <a:rPr b="0" i="0" lang="en-GB" sz="2000" u="none" cap="none" strike="noStrike">
                <a:solidFill>
                  <a:srgbClr val="13165D"/>
                </a:solidFill>
                <a:latin typeface="Calibri"/>
                <a:ea typeface="Calibri"/>
                <a:cs typeface="Calibri"/>
                <a:sym typeface="Calibri"/>
              </a:rPr>
              <a:t>. </a:t>
            </a:r>
            <a:endParaRPr b="0" i="0" sz="2000" u="none" cap="none" strike="noStrike">
              <a:solidFill>
                <a:schemeClr val="dk1"/>
              </a:solidFill>
              <a:latin typeface="Calibri"/>
              <a:ea typeface="Calibri"/>
              <a:cs typeface="Calibri"/>
              <a:sym typeface="Calibri"/>
            </a:endParaRPr>
          </a:p>
        </p:txBody>
      </p:sp>
      <p:sp>
        <p:nvSpPr>
          <p:cNvPr id="279" name="Google Shape;279;p19"/>
          <p:cNvSpPr txBox="1"/>
          <p:nvPr>
            <p:ph idx="1" type="body"/>
          </p:nvPr>
        </p:nvSpPr>
        <p:spPr>
          <a:xfrm>
            <a:off x="8410290" y="6020374"/>
            <a:ext cx="3410235"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Kujundame Euroopat koos</a:t>
            </a:r>
            <a:br>
              <a:rPr lang="en-GB"/>
            </a:br>
            <a:r>
              <a:rPr b="1" lang="en-GB" sz="2400">
                <a:solidFill>
                  <a:srgbClr val="1F3864"/>
                </a:solidFill>
              </a:rPr>
              <a:t>kohalike omavalitsustega</a:t>
            </a:r>
            <a:endParaRPr>
              <a:solidFill>
                <a:srgbClr val="1F3864"/>
              </a:solidFill>
            </a:endParaRPr>
          </a:p>
          <a:p>
            <a:pPr indent="0" lvl="0" marL="0" rtl="0" algn="r">
              <a:lnSpc>
                <a:spcPct val="90000"/>
              </a:lnSpc>
              <a:spcBef>
                <a:spcPts val="1000"/>
              </a:spcBef>
              <a:spcAft>
                <a:spcPts val="0"/>
              </a:spcAft>
              <a:buClr>
                <a:srgbClr val="7F7F7F"/>
              </a:buClr>
              <a:buSzPts val="1400"/>
              <a:buNone/>
            </a:pPr>
            <a:r>
              <a:t/>
            </a:r>
            <a:endParaRPr/>
          </a:p>
        </p:txBody>
      </p:sp>
      <p:sp>
        <p:nvSpPr>
          <p:cNvPr id="280" name="Google Shape;280;p19"/>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Võrgustikuga liitumine – kuidas edasi?</a:t>
            </a:r>
            <a:endParaRPr>
              <a:solidFill>
                <a:srgbClr val="13165D"/>
              </a:solidFill>
              <a:latin typeface="Calibri"/>
              <a:ea typeface="Calibri"/>
              <a:cs typeface="Calibri"/>
              <a:sym typeface="Calibri"/>
            </a:endParaRPr>
          </a:p>
        </p:txBody>
      </p:sp>
      <p:pic>
        <p:nvPicPr>
          <p:cNvPr id="281" name="Google Shape;281;p19"/>
          <p:cNvPicPr preferRelativeResize="0"/>
          <p:nvPr/>
        </p:nvPicPr>
        <p:blipFill rotWithShape="1">
          <a:blip r:embed="rId3">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0"/>
          <p:cNvSpPr txBox="1"/>
          <p:nvPr>
            <p:ph type="title"/>
          </p:nvPr>
        </p:nvSpPr>
        <p:spPr>
          <a:xfrm>
            <a:off x="371475" y="1449389"/>
            <a:ext cx="4954152" cy="4140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65D"/>
              </a:buClr>
              <a:buSzPts val="2000"/>
              <a:buFont typeface="Calibri"/>
              <a:buNone/>
            </a:pPr>
            <a:r>
              <a:rPr b="0" i="0" lang="en-GB" sz="2000" u="none" cap="none" strike="noStrike">
                <a:solidFill>
                  <a:srgbClr val="13165D"/>
                </a:solidFill>
                <a:latin typeface="Calibri"/>
                <a:ea typeface="Calibri"/>
                <a:cs typeface="Calibri"/>
                <a:sym typeface="Calibri"/>
              </a:rPr>
              <a:t>The online communication platform for the members of Building Europe with Local Councillors is hosted on the </a:t>
            </a:r>
            <a:r>
              <a:rPr b="1" i="0" lang="en-GB" sz="2000" u="none" cap="none" strike="noStrike">
                <a:solidFill>
                  <a:srgbClr val="13165D"/>
                </a:solidFill>
                <a:latin typeface="Calibri"/>
                <a:ea typeface="Calibri"/>
                <a:cs typeface="Calibri"/>
                <a:sym typeface="Calibri"/>
              </a:rPr>
              <a:t>European Commission Futurium platform</a:t>
            </a:r>
            <a:r>
              <a:rPr b="0" i="0" lang="en-GB" sz="2000" u="none" cap="none" strike="noStrike">
                <a:solidFill>
                  <a:srgbClr val="13165D"/>
                </a:solidFill>
                <a:latin typeface="Calibri"/>
                <a:ea typeface="Calibri"/>
                <a:cs typeface="Calibri"/>
                <a:sym typeface="Calibri"/>
              </a:rPr>
              <a:t> (https://futurium.ec.europa.eu).</a:t>
            </a: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Members will need to register to</a:t>
            </a:r>
            <a:r>
              <a:rPr b="1" i="0" lang="en-GB" sz="2000" u="none" cap="none" strike="noStrike">
                <a:solidFill>
                  <a:srgbClr val="13165D"/>
                </a:solidFill>
                <a:latin typeface="Calibri"/>
                <a:ea typeface="Calibri"/>
                <a:cs typeface="Calibri"/>
                <a:sym typeface="Calibri"/>
              </a:rPr>
              <a:t> EU login </a:t>
            </a:r>
            <a:r>
              <a:rPr b="0" i="0" lang="en-GB" sz="2000" u="none" cap="none" strike="noStrike">
                <a:solidFill>
                  <a:srgbClr val="13165D"/>
                </a:solidFill>
                <a:latin typeface="Calibri"/>
                <a:ea typeface="Calibri"/>
                <a:cs typeface="Calibri"/>
                <a:sym typeface="Calibri"/>
              </a:rPr>
              <a:t>to receive access to the platform. </a:t>
            </a:r>
            <a:endParaRPr b="0" i="0" sz="2000" u="none" cap="none" strike="noStrike">
              <a:solidFill>
                <a:schemeClr val="dk1"/>
              </a:solidFill>
              <a:latin typeface="Calibri"/>
              <a:ea typeface="Calibri"/>
              <a:cs typeface="Calibri"/>
              <a:sym typeface="Calibri"/>
            </a:endParaRPr>
          </a:p>
        </p:txBody>
      </p:sp>
      <p:sp>
        <p:nvSpPr>
          <p:cNvPr id="287" name="Google Shape;287;p20"/>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288" name="Google Shape;288;p20"/>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Joining the network</a:t>
            </a:r>
            <a:br>
              <a:rPr lang="en-GB">
                <a:solidFill>
                  <a:srgbClr val="13165D"/>
                </a:solidFill>
              </a:rPr>
            </a:br>
            <a:r>
              <a:rPr b="1" lang="en-GB">
                <a:solidFill>
                  <a:srgbClr val="13165D"/>
                </a:solidFill>
                <a:latin typeface="Calibri"/>
                <a:ea typeface="Calibri"/>
                <a:cs typeface="Calibri"/>
                <a:sym typeface="Calibri"/>
              </a:rPr>
              <a:t>what happens next?</a:t>
            </a:r>
            <a:endParaRPr>
              <a:solidFill>
                <a:srgbClr val="13165D"/>
              </a:solidFill>
              <a:latin typeface="Calibri"/>
              <a:ea typeface="Calibri"/>
              <a:cs typeface="Calibri"/>
              <a:sym typeface="Calibri"/>
            </a:endParaRPr>
          </a:p>
        </p:txBody>
      </p:sp>
      <p:sp>
        <p:nvSpPr>
          <p:cNvPr id="289" name="Google Shape;289;p20"/>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90" name="Google Shape;290;p20"/>
          <p:cNvPicPr preferRelativeResize="0"/>
          <p:nvPr/>
        </p:nvPicPr>
        <p:blipFill rotWithShape="1">
          <a:blip r:embed="rId3">
            <a:alphaModFix/>
          </a:blip>
          <a:srcRect b="0" l="0" r="0" t="0"/>
          <a:stretch/>
        </p:blipFill>
        <p:spPr>
          <a:xfrm>
            <a:off x="0" y="99489"/>
            <a:ext cx="12160000" cy="6840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7"/>
          <p:cNvSpPr txBox="1"/>
          <p:nvPr>
            <p:ph idx="1" type="body"/>
          </p:nvPr>
        </p:nvSpPr>
        <p:spPr>
          <a:xfrm>
            <a:off x="8590980" y="6020374"/>
            <a:ext cx="3229545"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Kujundame Euroopat koos</a:t>
            </a:r>
            <a:br>
              <a:rPr lang="en-GB"/>
            </a:br>
            <a:r>
              <a:rPr b="1" lang="en-GB" sz="2400">
                <a:solidFill>
                  <a:srgbClr val="1F3864"/>
                </a:solidFill>
              </a:rPr>
              <a:t>kohalike omavalitsustega</a:t>
            </a:r>
            <a:endParaRPr>
              <a:solidFill>
                <a:srgbClr val="1F3864"/>
              </a:solidFill>
            </a:endParaRPr>
          </a:p>
          <a:p>
            <a:pPr indent="0" lvl="0" marL="0" rtl="0" algn="r">
              <a:lnSpc>
                <a:spcPct val="90000"/>
              </a:lnSpc>
              <a:spcBef>
                <a:spcPts val="1000"/>
              </a:spcBef>
              <a:spcAft>
                <a:spcPts val="0"/>
              </a:spcAft>
              <a:buClr>
                <a:srgbClr val="7F7F7F"/>
              </a:buClr>
              <a:buSzPts val="1400"/>
              <a:buNone/>
            </a:pPr>
            <a:r>
              <a:t/>
            </a:r>
            <a:endParaRPr/>
          </a:p>
        </p:txBody>
      </p:sp>
      <p:sp>
        <p:nvSpPr>
          <p:cNvPr id="296" name="Google Shape;296;p47"/>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Liikmete sidus suhtlusplatvorm</a:t>
            </a:r>
            <a:endParaRPr>
              <a:solidFill>
                <a:srgbClr val="13165D"/>
              </a:solidFill>
              <a:latin typeface="Calibri"/>
              <a:ea typeface="Calibri"/>
              <a:cs typeface="Calibri"/>
              <a:sym typeface="Calibri"/>
            </a:endParaRPr>
          </a:p>
        </p:txBody>
      </p:sp>
      <p:pic>
        <p:nvPicPr>
          <p:cNvPr descr="Graphical user interface, application&#10;&#10;Description automatically generated" id="297" name="Google Shape;297;p47"/>
          <p:cNvPicPr preferRelativeResize="0"/>
          <p:nvPr/>
        </p:nvPicPr>
        <p:blipFill rotWithShape="1">
          <a:blip r:embed="rId3">
            <a:alphaModFix/>
          </a:blip>
          <a:srcRect b="0" l="0" r="0" t="0"/>
          <a:stretch/>
        </p:blipFill>
        <p:spPr>
          <a:xfrm>
            <a:off x="851020" y="1094152"/>
            <a:ext cx="5419518" cy="4789979"/>
          </a:xfrm>
          <a:prstGeom prst="rect">
            <a:avLst/>
          </a:prstGeom>
          <a:noFill/>
          <a:ln>
            <a:noFill/>
          </a:ln>
        </p:spPr>
      </p:pic>
      <p:pic>
        <p:nvPicPr>
          <p:cNvPr descr="Graphical user interface, application&#10;&#10;Description automatically generated" id="298" name="Google Shape;298;p47"/>
          <p:cNvPicPr preferRelativeResize="0"/>
          <p:nvPr/>
        </p:nvPicPr>
        <p:blipFill rotWithShape="1">
          <a:blip r:embed="rId4">
            <a:alphaModFix/>
          </a:blip>
          <a:srcRect b="0" l="0" r="0" t="0"/>
          <a:stretch/>
        </p:blipFill>
        <p:spPr>
          <a:xfrm>
            <a:off x="6653065" y="1094153"/>
            <a:ext cx="5393009" cy="4789979"/>
          </a:xfrm>
          <a:prstGeom prst="rect">
            <a:avLst/>
          </a:prstGeom>
          <a:noFill/>
          <a:ln>
            <a:noFill/>
          </a:ln>
        </p:spPr>
      </p:pic>
      <p:sp>
        <p:nvSpPr>
          <p:cNvPr id="299" name="Google Shape;299;p47"/>
          <p:cNvSpPr txBox="1"/>
          <p:nvPr/>
        </p:nvSpPr>
        <p:spPr>
          <a:xfrm>
            <a:off x="1257345" y="515457"/>
            <a:ext cx="7498335" cy="39669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65D"/>
              </a:buClr>
              <a:buSzPts val="2000"/>
              <a:buFont typeface="Calibri"/>
              <a:buNone/>
            </a:pPr>
            <a:r>
              <a:rPr b="0" i="0" lang="en-GB" sz="2000" u="none" cap="none" strike="noStrike">
                <a:solidFill>
                  <a:srgbClr val="13165D"/>
                </a:solidFill>
                <a:latin typeface="Calibri"/>
                <a:ea typeface="Calibri"/>
                <a:cs typeface="Calibri"/>
                <a:sym typeface="Calibri"/>
              </a:rPr>
              <a:t>Building Europe with Local Councillors group</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1"/>
          <p:cNvSpPr txBox="1"/>
          <p:nvPr>
            <p:ph idx="1" type="body"/>
          </p:nvPr>
        </p:nvSpPr>
        <p:spPr>
          <a:xfrm>
            <a:off x="8366486" y="6020374"/>
            <a:ext cx="3454039"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Kujundame Euroopat koos</a:t>
            </a:r>
            <a:br>
              <a:rPr lang="en-GB"/>
            </a:br>
            <a:r>
              <a:rPr b="1" lang="en-GB" sz="2400">
                <a:solidFill>
                  <a:srgbClr val="1F3864"/>
                </a:solidFill>
              </a:rPr>
              <a:t>kohalike omavalitsustega</a:t>
            </a:r>
            <a:endParaRPr>
              <a:solidFill>
                <a:srgbClr val="1F3864"/>
              </a:solidFill>
            </a:endParaRPr>
          </a:p>
          <a:p>
            <a:pPr indent="0" lvl="0" marL="0" rtl="0" algn="r">
              <a:lnSpc>
                <a:spcPct val="90000"/>
              </a:lnSpc>
              <a:spcBef>
                <a:spcPts val="1000"/>
              </a:spcBef>
              <a:spcAft>
                <a:spcPts val="0"/>
              </a:spcAft>
              <a:buClr>
                <a:srgbClr val="7F7F7F"/>
              </a:buClr>
              <a:buSzPts val="1400"/>
              <a:buNone/>
            </a:pPr>
            <a:r>
              <a:t/>
            </a:r>
            <a:endParaRPr/>
          </a:p>
        </p:txBody>
      </p:sp>
      <p:sp>
        <p:nvSpPr>
          <p:cNvPr id="305" name="Google Shape;305;p21"/>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Liikmete sidus suhtlusplatvorm</a:t>
            </a:r>
            <a:endParaRPr>
              <a:solidFill>
                <a:srgbClr val="13165D"/>
              </a:solidFill>
              <a:latin typeface="Calibri"/>
              <a:ea typeface="Calibri"/>
              <a:cs typeface="Calibri"/>
              <a:sym typeface="Calibri"/>
            </a:endParaRPr>
          </a:p>
        </p:txBody>
      </p:sp>
      <p:sp>
        <p:nvSpPr>
          <p:cNvPr id="306" name="Google Shape;306;p21"/>
          <p:cNvSpPr txBox="1"/>
          <p:nvPr>
            <p:ph idx="3" type="body"/>
          </p:nvPr>
        </p:nvSpPr>
        <p:spPr>
          <a:xfrm>
            <a:off x="360887" y="2632708"/>
            <a:ext cx="11386676" cy="2268115"/>
          </a:xfrm>
          <a:prstGeom prst="rect">
            <a:avLst/>
          </a:prstGeom>
          <a:noFill/>
          <a:ln>
            <a:noFill/>
          </a:ln>
        </p:spPr>
        <p:txBody>
          <a:bodyPr anchorCtr="0" anchor="ctr" bIns="0" lIns="0" spcFirstLastPara="1" rIns="0" wrap="square" tIns="0">
            <a:noAutofit/>
          </a:bodyPr>
          <a:lstStyle/>
          <a:p>
            <a:pPr indent="-228600" lvl="0" marL="228600" rtl="0" algn="l">
              <a:lnSpc>
                <a:spcPct val="90000"/>
              </a:lnSpc>
              <a:spcBef>
                <a:spcPts val="1000"/>
              </a:spcBef>
              <a:spcAft>
                <a:spcPts val="0"/>
              </a:spcAft>
              <a:buClr>
                <a:srgbClr val="13155D"/>
              </a:buClr>
              <a:buSzPts val="2000"/>
              <a:buChar char="•"/>
            </a:pPr>
            <a:r>
              <a:rPr b="1" lang="en-GB" sz="2000">
                <a:solidFill>
                  <a:srgbClr val="13155D"/>
                </a:solidFill>
              </a:rPr>
              <a:t>Teave</a:t>
            </a:r>
            <a:r>
              <a:rPr lang="en-GB" sz="2000">
                <a:solidFill>
                  <a:srgbClr val="13155D"/>
                </a:solidFill>
              </a:rPr>
              <a:t>, mis vastab liikmete poolt liitumisküsitluses väljendatud huvidele ja teabevajadustele</a:t>
            </a:r>
            <a:endParaRPr sz="2000">
              <a:solidFill>
                <a:srgbClr val="13155D"/>
              </a:solidFill>
            </a:endParaRPr>
          </a:p>
          <a:p>
            <a:pPr indent="-228600" lvl="0" marL="228600" rtl="0" algn="l">
              <a:lnSpc>
                <a:spcPct val="90000"/>
              </a:lnSpc>
              <a:spcBef>
                <a:spcPts val="1000"/>
              </a:spcBef>
              <a:spcAft>
                <a:spcPts val="0"/>
              </a:spcAft>
              <a:buClr>
                <a:srgbClr val="13155D"/>
              </a:buClr>
              <a:buSzPts val="2000"/>
              <a:buChar char="•"/>
            </a:pPr>
            <a:r>
              <a:rPr b="1" lang="en-GB" sz="2000">
                <a:solidFill>
                  <a:srgbClr val="13155D"/>
                </a:solidFill>
              </a:rPr>
              <a:t>Arutelufoorum</a:t>
            </a:r>
            <a:r>
              <a:rPr lang="en-GB" sz="2000">
                <a:solidFill>
                  <a:srgbClr val="13155D"/>
                </a:solidFill>
              </a:rPr>
              <a:t>, kus liikmed saavad üksteiselt õppida ja kogemusi jagada</a:t>
            </a:r>
            <a:endParaRPr sz="2000">
              <a:solidFill>
                <a:srgbClr val="13155D"/>
              </a:solidFill>
            </a:endParaRPr>
          </a:p>
          <a:p>
            <a:pPr indent="-228600" lvl="0" marL="228600" rtl="0" algn="l">
              <a:lnSpc>
                <a:spcPct val="90000"/>
              </a:lnSpc>
              <a:spcBef>
                <a:spcPts val="0"/>
              </a:spcBef>
              <a:spcAft>
                <a:spcPts val="0"/>
              </a:spcAft>
              <a:buClr>
                <a:srgbClr val="13155D"/>
              </a:buClr>
              <a:buSzPts val="2000"/>
              <a:buChar char="•"/>
            </a:pPr>
            <a:r>
              <a:rPr lang="en-GB" sz="2000">
                <a:solidFill>
                  <a:srgbClr val="13155D"/>
                </a:solidFill>
              </a:rPr>
              <a:t>Valitud </a:t>
            </a:r>
            <a:r>
              <a:rPr b="1" lang="en-GB" sz="2000">
                <a:solidFill>
                  <a:srgbClr val="13155D"/>
                </a:solidFill>
              </a:rPr>
              <a:t>teabematerjalid</a:t>
            </a:r>
            <a:endParaRPr sz="2000">
              <a:solidFill>
                <a:srgbClr val="13155D"/>
              </a:solidFill>
            </a:endParaRPr>
          </a:p>
          <a:p>
            <a:pPr indent="-228600" lvl="0" marL="228600" rtl="0" algn="l">
              <a:lnSpc>
                <a:spcPct val="90000"/>
              </a:lnSpc>
              <a:spcBef>
                <a:spcPts val="1000"/>
              </a:spcBef>
              <a:spcAft>
                <a:spcPts val="0"/>
              </a:spcAft>
              <a:buClr>
                <a:srgbClr val="13155D"/>
              </a:buClr>
              <a:buSzPts val="2000"/>
              <a:buChar char="•"/>
            </a:pPr>
            <a:r>
              <a:rPr lang="en-GB" sz="2000">
                <a:solidFill>
                  <a:srgbClr val="13155D"/>
                </a:solidFill>
              </a:rPr>
              <a:t>Füüsiliste ja veebisündmuste </a:t>
            </a:r>
            <a:r>
              <a:rPr b="1" lang="en-GB" sz="2000">
                <a:solidFill>
                  <a:srgbClr val="13155D"/>
                </a:solidFill>
              </a:rPr>
              <a:t>kalender</a:t>
            </a:r>
            <a:endParaRPr sz="2000">
              <a:solidFill>
                <a:srgbClr val="13155D"/>
              </a:solidFill>
            </a:endParaRPr>
          </a:p>
          <a:p>
            <a:pPr indent="-228600" lvl="0" marL="228600" rtl="0" algn="l">
              <a:lnSpc>
                <a:spcPct val="90000"/>
              </a:lnSpc>
              <a:spcBef>
                <a:spcPts val="1000"/>
              </a:spcBef>
              <a:spcAft>
                <a:spcPts val="0"/>
              </a:spcAft>
              <a:buClr>
                <a:srgbClr val="13155D"/>
              </a:buClr>
              <a:buSzPts val="2000"/>
              <a:buChar char="•"/>
            </a:pPr>
            <a:r>
              <a:rPr lang="en-GB" sz="2000">
                <a:solidFill>
                  <a:srgbClr val="13155D"/>
                </a:solidFill>
              </a:rPr>
              <a:t>Regioonide Komitee kohalike ja piirkondlike nõuandjate </a:t>
            </a:r>
            <a:r>
              <a:rPr b="1" lang="en-GB" sz="2000">
                <a:solidFill>
                  <a:srgbClr val="13155D"/>
                </a:solidFill>
              </a:rPr>
              <a:t>ühisrühm</a:t>
            </a:r>
            <a:endParaRPr b="1" sz="2000">
              <a:solidFill>
                <a:srgbClr val="13155D"/>
              </a:solidFill>
            </a:endParaRPr>
          </a:p>
        </p:txBody>
      </p:sp>
      <p:sp>
        <p:nvSpPr>
          <p:cNvPr id="307" name="Google Shape;307;p21"/>
          <p:cNvSpPr txBox="1"/>
          <p:nvPr/>
        </p:nvSpPr>
        <p:spPr>
          <a:xfrm>
            <a:off x="360887" y="2088133"/>
            <a:ext cx="9697512" cy="42534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13165D"/>
              </a:buClr>
              <a:buSzPts val="2000"/>
              <a:buFont typeface="Arial"/>
              <a:buNone/>
            </a:pPr>
            <a:r>
              <a:rPr b="1" i="0" lang="en-GB" sz="2000" u="none" cap="none" strike="noStrike">
                <a:solidFill>
                  <a:srgbClr val="13165D"/>
                </a:solidFill>
                <a:latin typeface="Calibri"/>
                <a:ea typeface="Calibri"/>
                <a:cs typeface="Calibri"/>
                <a:sym typeface="Calibri"/>
              </a:rPr>
              <a:t>Milline sisu on platvormil saadaval?</a:t>
            </a:r>
            <a:endParaRPr b="0" i="0" sz="2000" u="none" cap="none" strike="noStrike">
              <a:solidFill>
                <a:srgbClr val="13165D"/>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24"/>
          <p:cNvSpPr txBox="1"/>
          <p:nvPr>
            <p:ph type="title"/>
          </p:nvPr>
        </p:nvSpPr>
        <p:spPr>
          <a:xfrm>
            <a:off x="371475" y="4047855"/>
            <a:ext cx="5724525" cy="506534"/>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13165D"/>
              </a:buClr>
              <a:buSzPts val="1800"/>
              <a:buFont typeface="Calibri"/>
              <a:buNone/>
            </a:pPr>
            <a:r>
              <a:rPr b="1" i="0" lang="en-GB" sz="1800" u="none" cap="none" strike="noStrike">
                <a:solidFill>
                  <a:srgbClr val="13165D"/>
                </a:solidFill>
                <a:latin typeface="Calibri"/>
                <a:ea typeface="Calibri"/>
                <a:cs typeface="Calibri"/>
                <a:sym typeface="Calibri"/>
              </a:rPr>
              <a:t>building-europe-with-local-councillors.europa.eu</a:t>
            </a:r>
            <a:endParaRPr b="0" i="0" sz="1800" u="none" cap="none" strike="noStrike">
              <a:solidFill>
                <a:srgbClr val="13165D"/>
              </a:solidFill>
              <a:latin typeface="Calibri"/>
              <a:ea typeface="Calibri"/>
              <a:cs typeface="Calibri"/>
              <a:sym typeface="Calibri"/>
            </a:endParaRPr>
          </a:p>
        </p:txBody>
      </p:sp>
      <p:sp>
        <p:nvSpPr>
          <p:cNvPr id="313" name="Google Shape;313;p24"/>
          <p:cNvSpPr txBox="1"/>
          <p:nvPr>
            <p:ph idx="1" type="body"/>
          </p:nvPr>
        </p:nvSpPr>
        <p:spPr>
          <a:xfrm>
            <a:off x="8541701" y="6020374"/>
            <a:ext cx="327882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Kujundame Euroopat koos</a:t>
            </a:r>
            <a:br>
              <a:rPr lang="en-GB"/>
            </a:br>
            <a:r>
              <a:rPr b="1" lang="en-GB" sz="2400">
                <a:solidFill>
                  <a:srgbClr val="1F3864"/>
                </a:solidFill>
              </a:rPr>
              <a:t>kohalike omavalitsustega</a:t>
            </a:r>
            <a:endParaRPr>
              <a:solidFill>
                <a:srgbClr val="1F3864"/>
              </a:solidFill>
            </a:endParaRPr>
          </a:p>
          <a:p>
            <a:pPr indent="0" lvl="0" marL="0" rtl="0" algn="r">
              <a:lnSpc>
                <a:spcPct val="90000"/>
              </a:lnSpc>
              <a:spcBef>
                <a:spcPts val="1000"/>
              </a:spcBef>
              <a:spcAft>
                <a:spcPts val="0"/>
              </a:spcAft>
              <a:buClr>
                <a:srgbClr val="7F7F7F"/>
              </a:buClr>
              <a:buSzPts val="1400"/>
              <a:buNone/>
            </a:pPr>
            <a:r>
              <a:t/>
            </a:r>
            <a:endParaRPr/>
          </a:p>
        </p:txBody>
      </p:sp>
      <p:sp>
        <p:nvSpPr>
          <p:cNvPr id="314" name="Google Shape;314;p2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t/>
            </a:r>
            <a:endParaRPr>
              <a:solidFill>
                <a:srgbClr val="13165D"/>
              </a:solidFill>
              <a:latin typeface="Calibri"/>
              <a:ea typeface="Calibri"/>
              <a:cs typeface="Calibri"/>
              <a:sym typeface="Calibri"/>
            </a:endParaRPr>
          </a:p>
        </p:txBody>
      </p:sp>
      <p:pic>
        <p:nvPicPr>
          <p:cNvPr id="315" name="Google Shape;315;p24"/>
          <p:cNvPicPr preferRelativeResize="0"/>
          <p:nvPr/>
        </p:nvPicPr>
        <p:blipFill rotWithShape="1">
          <a:blip r:embed="rId3">
            <a:alphaModFix/>
          </a:blip>
          <a:srcRect b="0" l="0" r="0" t="0"/>
          <a:stretch/>
        </p:blipFill>
        <p:spPr>
          <a:xfrm>
            <a:off x="371475" y="2182700"/>
            <a:ext cx="1865155" cy="1865155"/>
          </a:xfrm>
          <a:prstGeom prst="rect">
            <a:avLst/>
          </a:prstGeom>
          <a:noFill/>
          <a:ln>
            <a:noFill/>
          </a:ln>
        </p:spPr>
      </p:pic>
      <p:pic>
        <p:nvPicPr>
          <p:cNvPr id="316" name="Google Shape;316;p24"/>
          <p:cNvPicPr preferRelativeResize="0"/>
          <p:nvPr/>
        </p:nvPicPr>
        <p:blipFill rotWithShape="1">
          <a:blip r:embed="rId4">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26"/>
          <p:cNvSpPr txBox="1"/>
          <p:nvPr>
            <p:ph type="title"/>
          </p:nvPr>
        </p:nvSpPr>
        <p:spPr>
          <a:xfrm>
            <a:off x="2212085" y="2112579"/>
            <a:ext cx="7767829" cy="1715843"/>
          </a:xfrm>
          <a:prstGeom prst="rect">
            <a:avLst/>
          </a:prstGeom>
          <a:noFill/>
          <a:ln>
            <a:noFill/>
          </a:ln>
        </p:spPr>
        <p:txBody>
          <a:bodyPr anchorCtr="0" anchor="b" bIns="0" lIns="0" spcFirstLastPara="1" rIns="0" wrap="square" tIns="0">
            <a:noAutofit/>
          </a:bodyPr>
          <a:lstStyle/>
          <a:p>
            <a:pPr indent="0" lvl="0" marL="0" rtl="0" algn="ctr">
              <a:lnSpc>
                <a:spcPct val="90000"/>
              </a:lnSpc>
              <a:spcBef>
                <a:spcPts val="0"/>
              </a:spcBef>
              <a:spcAft>
                <a:spcPts val="0"/>
              </a:spcAft>
              <a:buClr>
                <a:srgbClr val="FFFF00"/>
              </a:buClr>
              <a:buSzPts val="12000"/>
              <a:buFont typeface="Calibri"/>
              <a:buNone/>
            </a:pPr>
            <a:r>
              <a:rPr lang="en-GB" sz="12000"/>
              <a:t>Täname</a:t>
            </a:r>
            <a:endParaRPr/>
          </a:p>
        </p:txBody>
      </p:sp>
      <p:pic>
        <p:nvPicPr>
          <p:cNvPr id="322" name="Google Shape;322;p26"/>
          <p:cNvPicPr preferRelativeResize="0"/>
          <p:nvPr/>
        </p:nvPicPr>
        <p:blipFill rotWithShape="1">
          <a:blip r:embed="rId3">
            <a:alphaModFix/>
          </a:blip>
          <a:srcRect b="0" l="0" r="0" t="0"/>
          <a:stretch/>
        </p:blipFill>
        <p:spPr>
          <a:xfrm>
            <a:off x="7194620" y="5471152"/>
            <a:ext cx="2192441" cy="634877"/>
          </a:xfrm>
          <a:prstGeom prst="rect">
            <a:avLst/>
          </a:prstGeom>
          <a:noFill/>
          <a:ln>
            <a:noFill/>
          </a:ln>
        </p:spPr>
      </p:pic>
      <p:pic>
        <p:nvPicPr>
          <p:cNvPr id="323" name="Google Shape;323;p26"/>
          <p:cNvPicPr preferRelativeResize="0"/>
          <p:nvPr/>
        </p:nvPicPr>
        <p:blipFill rotWithShape="1">
          <a:blip r:embed="rId4">
            <a:alphaModFix/>
          </a:blip>
          <a:srcRect b="0" l="0" r="0" t="0"/>
          <a:stretch/>
        </p:blipFill>
        <p:spPr>
          <a:xfrm>
            <a:off x="3039226" y="5471152"/>
            <a:ext cx="653543" cy="653543"/>
          </a:xfrm>
          <a:prstGeom prst="rect">
            <a:avLst/>
          </a:prstGeom>
          <a:noFill/>
          <a:ln>
            <a:noFill/>
          </a:ln>
        </p:spPr>
      </p:pic>
      <p:sp>
        <p:nvSpPr>
          <p:cNvPr id="324" name="Google Shape;324;p26"/>
          <p:cNvSpPr txBox="1"/>
          <p:nvPr/>
        </p:nvSpPr>
        <p:spPr>
          <a:xfrm>
            <a:off x="1608927" y="3990450"/>
            <a:ext cx="8848200" cy="371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lt1"/>
              </a:buClr>
              <a:buSzPts val="3000"/>
              <a:buFont typeface="Calibri"/>
              <a:buNone/>
            </a:pPr>
            <a:r>
              <a:rPr b="0" i="0" lang="en-GB" sz="3000" u="none" cap="none" strike="noStrike">
                <a:solidFill>
                  <a:schemeClr val="lt1"/>
                </a:solidFill>
                <a:latin typeface="Calibri"/>
                <a:ea typeface="Calibri"/>
                <a:cs typeface="Calibri"/>
                <a:sym typeface="Calibri"/>
              </a:rPr>
              <a:t>Kujundame Euroopat koos kohalike omavalitsustega</a:t>
            </a:r>
            <a:endParaRPr b="1" i="0" sz="3000" u="none" cap="none" strike="noStrike">
              <a:solidFill>
                <a:schemeClr val="lt1"/>
              </a:solidFill>
              <a:latin typeface="Calibri"/>
              <a:ea typeface="Calibri"/>
              <a:cs typeface="Calibri"/>
              <a:sym typeface="Calibri"/>
            </a:endParaRPr>
          </a:p>
        </p:txBody>
      </p:sp>
      <p:sp>
        <p:nvSpPr>
          <p:cNvPr id="325" name="Google Shape;325;p26"/>
          <p:cNvSpPr txBox="1"/>
          <p:nvPr/>
        </p:nvSpPr>
        <p:spPr>
          <a:xfrm>
            <a:off x="2212075" y="4524160"/>
            <a:ext cx="7767900" cy="7914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lt1"/>
              </a:buClr>
              <a:buSzPts val="1300"/>
              <a:buFont typeface="Calibri"/>
              <a:buNone/>
            </a:pPr>
            <a:r>
              <a:rPr b="1" i="0" lang="en-GB" sz="1300" u="none" cap="none" strike="noStrike">
                <a:solidFill>
                  <a:schemeClr val="lt1"/>
                </a:solidFill>
                <a:latin typeface="Calibri"/>
                <a:ea typeface="Calibri"/>
                <a:cs typeface="Calibri"/>
                <a:sym typeface="Calibri"/>
              </a:rPr>
              <a:t>ELi kohalike omavalitsuste liikmete võrgustik, kes teevad koostööd ELi teemade</a:t>
            </a:r>
            <a:endParaRPr b="1" i="0" sz="13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lt1"/>
              </a:buClr>
              <a:buSzPts val="1300"/>
              <a:buFont typeface="Calibri"/>
              <a:buNone/>
            </a:pPr>
            <a:r>
              <a:rPr b="1" i="0" lang="en-GB" sz="1300" u="none" cap="none" strike="noStrike">
                <a:solidFill>
                  <a:schemeClr val="lt1"/>
                </a:solidFill>
                <a:latin typeface="Calibri"/>
                <a:ea typeface="Calibri"/>
                <a:cs typeface="Calibri"/>
                <a:sym typeface="Calibri"/>
              </a:rPr>
              <a:t>Kontakt: info@eu-councillors.eu</a:t>
            </a:r>
            <a:endParaRPr b="1" i="0" sz="13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lt1"/>
              </a:buClr>
              <a:buSzPts val="1300"/>
              <a:buFont typeface="Calibri"/>
              <a:buNone/>
            </a:pPr>
            <a:r>
              <a:t/>
            </a:r>
            <a:endParaRPr b="1" i="0" sz="1300" u="none" cap="none" strike="noStrik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3"/>
          <p:cNvSpPr txBox="1"/>
          <p:nvPr>
            <p:ph type="title"/>
          </p:nvPr>
        </p:nvSpPr>
        <p:spPr>
          <a:xfrm>
            <a:off x="371476" y="1449388"/>
            <a:ext cx="8179672"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200"/>
              </a:buClr>
              <a:buSzPts val="4000"/>
              <a:buFont typeface="Calibri"/>
              <a:buNone/>
            </a:pPr>
            <a:r>
              <a:rPr b="1" lang="en-GB" sz="4000">
                <a:solidFill>
                  <a:srgbClr val="FFF200"/>
                </a:solidFill>
              </a:rPr>
              <a:t>ELi projekt</a:t>
            </a:r>
            <a:r>
              <a:rPr b="1" lang="en-GB" sz="4000">
                <a:solidFill>
                  <a:srgbClr val="FFF200"/>
                </a:solidFill>
                <a:latin typeface="Calibri"/>
                <a:ea typeface="Calibri"/>
                <a:cs typeface="Calibri"/>
                <a:sym typeface="Calibri"/>
              </a:rPr>
              <a:t> </a:t>
            </a:r>
            <a:r>
              <a:rPr b="1" lang="en-GB" sz="4000"/>
              <a:t>“Kujundame Euroopat koos kohalike omavalitsustega”</a:t>
            </a:r>
            <a:r>
              <a:rPr b="1" lang="en-GB" sz="4000">
                <a:latin typeface="Calibri"/>
                <a:ea typeface="Calibri"/>
                <a:cs typeface="Calibri"/>
                <a:sym typeface="Calibri"/>
              </a:rPr>
              <a:t> </a:t>
            </a:r>
            <a:r>
              <a:rPr b="1" lang="en-GB" sz="4000"/>
              <a:t>põhineb põhimõttel, et ELi-alane teavitamine on ELi institutsioonide ja liikmesriikide ametiasutuste ühine kohustus, mis algab kohalikust tasandist ning hõlmab seda.</a:t>
            </a:r>
            <a:endParaRPr b="1" sz="4000"/>
          </a:p>
        </p:txBody>
      </p:sp>
      <p:sp>
        <p:nvSpPr>
          <p:cNvPr id="148" name="Google Shape;148;p3"/>
          <p:cNvSpPr txBox="1"/>
          <p:nvPr>
            <p:ph idx="1"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000"/>
              <a:buNone/>
            </a:pPr>
            <a:r>
              <a:rPr b="1" lang="en-GB">
                <a:latin typeface="Calibri"/>
                <a:ea typeface="Calibri"/>
                <a:cs typeface="Calibri"/>
                <a:sym typeface="Calibri"/>
              </a:rPr>
              <a:t>Mis on võrgustik „</a:t>
            </a:r>
            <a:r>
              <a:rPr b="1" lang="en-GB">
                <a:solidFill>
                  <a:srgbClr val="FFFF00"/>
                </a:solidFill>
                <a:latin typeface="Calibri"/>
                <a:ea typeface="Calibri"/>
                <a:cs typeface="Calibri"/>
                <a:sym typeface="Calibri"/>
              </a:rPr>
              <a:t>Kujundame Euroopat koos kohalike omavalitsustega</a:t>
            </a:r>
            <a:r>
              <a:rPr b="1" lang="en-GB">
                <a:latin typeface="Calibri"/>
                <a:ea typeface="Calibri"/>
                <a:cs typeface="Calibri"/>
                <a:sym typeface="Calibri"/>
              </a:rPr>
              <a:t>"?</a:t>
            </a:r>
            <a:endParaRPr>
              <a:latin typeface="Calibri"/>
              <a:ea typeface="Calibri"/>
              <a:cs typeface="Calibri"/>
              <a:sym typeface="Calibri"/>
            </a:endParaRPr>
          </a:p>
          <a:p>
            <a:pPr indent="0" lvl="0" marL="0" rtl="0" algn="r">
              <a:lnSpc>
                <a:spcPct val="90000"/>
              </a:lnSpc>
              <a:spcBef>
                <a:spcPts val="1000"/>
              </a:spcBef>
              <a:spcAft>
                <a:spcPts val="0"/>
              </a:spcAft>
              <a:buClr>
                <a:schemeClr val="lt1"/>
              </a:buClr>
              <a:buSzPts val="1000"/>
              <a:buNone/>
            </a:pPr>
            <a:r>
              <a:t/>
            </a:r>
            <a:endParaRPr/>
          </a:p>
        </p:txBody>
      </p:sp>
      <p:sp>
        <p:nvSpPr>
          <p:cNvPr id="149" name="Google Shape;149;p3"/>
          <p:cNvSpPr txBox="1"/>
          <p:nvPr>
            <p:ph idx="2" type="body"/>
          </p:nvPr>
        </p:nvSpPr>
        <p:spPr>
          <a:xfrm>
            <a:off x="8251502" y="6020374"/>
            <a:ext cx="3569023"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Kujundame Euroopat koos</a:t>
            </a:r>
            <a:br>
              <a:rPr lang="en-GB"/>
            </a:br>
            <a:r>
              <a:rPr b="1" lang="en-GB" sz="2400">
                <a:solidFill>
                  <a:srgbClr val="FFFF00"/>
                </a:solidFill>
              </a:rPr>
              <a:t>kohalike omavalitsustega</a:t>
            </a:r>
            <a:endParaRPr/>
          </a:p>
          <a:p>
            <a:pPr indent="0" lvl="0" marL="0" rtl="0" algn="r">
              <a:lnSpc>
                <a:spcPct val="90000"/>
              </a:lnSpc>
              <a:spcBef>
                <a:spcPts val="1000"/>
              </a:spcBef>
              <a:spcAft>
                <a:spcPts val="0"/>
              </a:spcAft>
              <a:buClr>
                <a:schemeClr val="lt1"/>
              </a:buClr>
              <a:buSzPts val="14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4"/>
          <p:cNvSpPr txBox="1"/>
          <p:nvPr>
            <p:ph type="title"/>
          </p:nvPr>
        </p:nvSpPr>
        <p:spPr>
          <a:xfrm>
            <a:off x="371476" y="1449388"/>
            <a:ext cx="9043830" cy="41402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lt1"/>
              </a:buClr>
              <a:buSzPts val="2800"/>
              <a:buFont typeface="Arial"/>
              <a:buNone/>
            </a:pPr>
            <a:r>
              <a:rPr b="1" lang="en-GB" sz="4000"/>
              <a:t>Me julgustame igas suuruses kohalikke omavalitsusi, eriti väiksemaid (alla 100 000 elaniku) ja ELi teavitustegevusega vähem kokku puutunud omavalitsusi kandideerima ning liikmeks astuma. </a:t>
            </a:r>
            <a:endParaRPr b="1" sz="4000"/>
          </a:p>
          <a:p>
            <a:pPr indent="0" lvl="0" marL="0" rtl="0" algn="l">
              <a:lnSpc>
                <a:spcPct val="90000"/>
              </a:lnSpc>
              <a:spcBef>
                <a:spcPts val="0"/>
              </a:spcBef>
              <a:spcAft>
                <a:spcPts val="0"/>
              </a:spcAft>
              <a:buClr>
                <a:schemeClr val="lt1"/>
              </a:buClr>
              <a:buSzPts val="4000"/>
              <a:buFont typeface="Calibri"/>
              <a:buNone/>
            </a:pPr>
            <a:r>
              <a:t/>
            </a:r>
            <a:endParaRPr b="1" sz="4000"/>
          </a:p>
        </p:txBody>
      </p:sp>
      <p:sp>
        <p:nvSpPr>
          <p:cNvPr id="155" name="Google Shape;155;p4"/>
          <p:cNvSpPr txBox="1"/>
          <p:nvPr>
            <p:ph idx="1" type="body"/>
          </p:nvPr>
        </p:nvSpPr>
        <p:spPr>
          <a:xfrm>
            <a:off x="8311732" y="6020374"/>
            <a:ext cx="3508793"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Kujundame Euroopat koos</a:t>
            </a:r>
            <a:br>
              <a:rPr lang="en-GB"/>
            </a:br>
            <a:r>
              <a:rPr b="1" lang="en-GB" sz="2400">
                <a:solidFill>
                  <a:srgbClr val="FFFF00"/>
                </a:solidFill>
              </a:rPr>
              <a:t>kohalike omavalitsustega</a:t>
            </a:r>
            <a:endParaRPr/>
          </a:p>
          <a:p>
            <a:pPr indent="0" lvl="0" marL="0" rtl="0" algn="r">
              <a:lnSpc>
                <a:spcPct val="90000"/>
              </a:lnSpc>
              <a:spcBef>
                <a:spcPts val="1000"/>
              </a:spcBef>
              <a:spcAft>
                <a:spcPts val="0"/>
              </a:spcAft>
              <a:buClr>
                <a:schemeClr val="lt1"/>
              </a:buClr>
              <a:buSzPts val="1400"/>
              <a:buNone/>
            </a:pPr>
            <a:r>
              <a:t/>
            </a:r>
            <a:endParaRPr/>
          </a:p>
        </p:txBody>
      </p:sp>
      <p:sp>
        <p:nvSpPr>
          <p:cNvPr id="156" name="Google Shape;156;p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000"/>
              <a:buNone/>
            </a:pPr>
            <a:r>
              <a:rPr b="1" lang="en-GB">
                <a:latin typeface="Calibri"/>
                <a:ea typeface="Calibri"/>
                <a:cs typeface="Calibri"/>
                <a:sym typeface="Calibri"/>
              </a:rPr>
              <a:t>Kes saavad</a:t>
            </a:r>
            <a:br>
              <a:rPr lang="en-GB"/>
            </a:br>
            <a:r>
              <a:rPr b="1" lang="en-GB">
                <a:solidFill>
                  <a:srgbClr val="FFFF00"/>
                </a:solidFill>
                <a:latin typeface="Calibri"/>
                <a:ea typeface="Calibri"/>
                <a:cs typeface="Calibri"/>
                <a:sym typeface="Calibri"/>
              </a:rPr>
              <a:t>projektiga liituda</a:t>
            </a:r>
            <a:r>
              <a:rPr b="1" lang="en-GB">
                <a:latin typeface="Calibri"/>
                <a:ea typeface="Calibri"/>
                <a:cs typeface="Calibri"/>
                <a:sym typeface="Calibri"/>
              </a:rPr>
              <a:t>?</a:t>
            </a:r>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5"/>
          <p:cNvSpPr txBox="1"/>
          <p:nvPr>
            <p:ph type="title"/>
          </p:nvPr>
        </p:nvSpPr>
        <p:spPr>
          <a:xfrm>
            <a:off x="315720" y="1467059"/>
            <a:ext cx="7783252" cy="4122529"/>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200"/>
              </a:buClr>
              <a:buSzPts val="4000"/>
              <a:buFont typeface="Calibri"/>
              <a:buNone/>
            </a:pPr>
            <a:r>
              <a:rPr b="1" lang="en-GB">
                <a:solidFill>
                  <a:srgbClr val="FFF200"/>
                </a:solidFill>
              </a:rPr>
              <a:t>Kuidas võrgustikuga liituda</a:t>
            </a:r>
            <a:r>
              <a:rPr lang="en-GB" sz="4000">
                <a:solidFill>
                  <a:srgbClr val="F2F2F2"/>
                </a:solidFill>
                <a:latin typeface="Calibri"/>
                <a:ea typeface="Calibri"/>
                <a:cs typeface="Calibri"/>
                <a:sym typeface="Calibri"/>
              </a:rPr>
              <a:t> —</a:t>
            </a:r>
            <a:br>
              <a:rPr lang="en-GB" sz="4000">
                <a:solidFill>
                  <a:srgbClr val="FFF200"/>
                </a:solidFill>
                <a:latin typeface="Calibri"/>
                <a:ea typeface="Calibri"/>
                <a:cs typeface="Calibri"/>
                <a:sym typeface="Calibri"/>
              </a:rPr>
            </a:br>
            <a:r>
              <a:rPr lang="en-GB">
                <a:solidFill>
                  <a:srgbClr val="F2F2F2"/>
                </a:solidFill>
              </a:rPr>
              <a:t>registreerimisprotsess</a:t>
            </a:r>
            <a:endParaRPr/>
          </a:p>
        </p:txBody>
      </p:sp>
      <p:sp>
        <p:nvSpPr>
          <p:cNvPr id="162" name="Google Shape;162;p5"/>
          <p:cNvSpPr txBox="1"/>
          <p:nvPr>
            <p:ph idx="1" type="body"/>
          </p:nvPr>
        </p:nvSpPr>
        <p:spPr>
          <a:xfrm>
            <a:off x="8098972" y="6020374"/>
            <a:ext cx="3721553"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Kujundame Euroopat koos</a:t>
            </a:r>
            <a:br>
              <a:rPr lang="en-GB"/>
            </a:br>
            <a:r>
              <a:rPr b="1" lang="en-GB" sz="2400">
                <a:solidFill>
                  <a:srgbClr val="1F3864"/>
                </a:solidFill>
              </a:rPr>
              <a:t>kohalike omavalitsustega</a:t>
            </a:r>
            <a:endParaRPr>
              <a:solidFill>
                <a:srgbClr val="1F3864"/>
              </a:solidFill>
            </a:endParaRPr>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6"/>
          <p:cNvSpPr txBox="1"/>
          <p:nvPr>
            <p:ph idx="1" type="body"/>
          </p:nvPr>
        </p:nvSpPr>
        <p:spPr>
          <a:xfrm>
            <a:off x="8125566" y="6020374"/>
            <a:ext cx="3694959"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Kujundame Euroopat koos</a:t>
            </a:r>
            <a:br>
              <a:rPr lang="en-GB"/>
            </a:br>
            <a:r>
              <a:rPr b="1" lang="en-GB" sz="2400">
                <a:solidFill>
                  <a:srgbClr val="1F3864"/>
                </a:solidFill>
              </a:rPr>
              <a:t>kohalike omavalitsustega</a:t>
            </a:r>
            <a:endParaRPr>
              <a:solidFill>
                <a:srgbClr val="1F3864"/>
              </a:solidFill>
            </a:endParaRPr>
          </a:p>
          <a:p>
            <a:pPr indent="0" lvl="0" marL="0" rtl="0" algn="r">
              <a:lnSpc>
                <a:spcPct val="90000"/>
              </a:lnSpc>
              <a:spcBef>
                <a:spcPts val="1000"/>
              </a:spcBef>
              <a:spcAft>
                <a:spcPts val="0"/>
              </a:spcAft>
              <a:buClr>
                <a:srgbClr val="7F7F7F"/>
              </a:buClr>
              <a:buSzPts val="1400"/>
              <a:buNone/>
            </a:pPr>
            <a:r>
              <a:t/>
            </a:r>
            <a:endParaRPr/>
          </a:p>
        </p:txBody>
      </p:sp>
      <p:sp>
        <p:nvSpPr>
          <p:cNvPr id="168" name="Google Shape;168;p6"/>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31538F"/>
                </a:solidFill>
              </a:rPr>
              <a:t>Taotluse esitamiseks peab kohalik omavalitsus täitma </a:t>
            </a:r>
            <a:r>
              <a:rPr b="1" lang="en-GB" sz="3200">
                <a:solidFill>
                  <a:srgbClr val="31538F"/>
                </a:solidFill>
              </a:rPr>
              <a:t>taotlusvormi</a:t>
            </a:r>
            <a:r>
              <a:rPr lang="en-GB" sz="3200">
                <a:solidFill>
                  <a:srgbClr val="31538F"/>
                </a:solidFill>
              </a:rPr>
              <a:t>, kus on märgitud võrgustiku liikmeks määratud kohaliku omavalitsuse liikme nimi.</a:t>
            </a:r>
            <a:r>
              <a:rPr lang="en-GB" sz="3200">
                <a:solidFill>
                  <a:srgbClr val="85ABB1"/>
                </a:solidFill>
              </a:rPr>
              <a:t> </a:t>
            </a:r>
            <a:endParaRPr sz="3200"/>
          </a:p>
        </p:txBody>
      </p:sp>
      <p:sp>
        <p:nvSpPr>
          <p:cNvPr id="169" name="Google Shape;169;p6"/>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Kuidas võrgustikuga liituda– registreerimine</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pic>
        <p:nvPicPr>
          <p:cNvPr descr="A picture containing text, screenshot, monitor, screen&#10;&#10;Description automatically generated" id="170" name="Google Shape;170;p6"/>
          <p:cNvPicPr preferRelativeResize="0"/>
          <p:nvPr/>
        </p:nvPicPr>
        <p:blipFill rotWithShape="1">
          <a:blip r:embed="rId3">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7"/>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176" name="Google Shape;176;p7"/>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To apply, the local authority needs to fill in an </a:t>
            </a:r>
            <a:r>
              <a:rPr b="1" lang="en-GB" sz="3200">
                <a:solidFill>
                  <a:srgbClr val="13165D"/>
                </a:solidFill>
                <a:latin typeface="Calibri"/>
                <a:ea typeface="Calibri"/>
                <a:cs typeface="Calibri"/>
                <a:sym typeface="Calibri"/>
              </a:rPr>
              <a:t>application form </a:t>
            </a:r>
            <a:r>
              <a:rPr lang="en-GB" sz="3200">
                <a:solidFill>
                  <a:srgbClr val="13165D"/>
                </a:solidFill>
                <a:latin typeface="Calibri"/>
                <a:ea typeface="Calibri"/>
                <a:cs typeface="Calibri"/>
                <a:sym typeface="Calibri"/>
              </a:rPr>
              <a:t>indicating the name of the local councillor designated to become a network member.</a:t>
            </a:r>
            <a:endParaRPr/>
          </a:p>
        </p:txBody>
      </p:sp>
      <p:sp>
        <p:nvSpPr>
          <p:cNvPr id="177" name="Google Shape;177;p7"/>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sp>
        <p:nvSpPr>
          <p:cNvPr id="178" name="Google Shape;178;p7"/>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text, screenshot, monitor, screen&#10;&#10;Description automatically generated" id="179" name="Google Shape;179;p7"/>
          <p:cNvPicPr preferRelativeResize="0"/>
          <p:nvPr/>
        </p:nvPicPr>
        <p:blipFill rotWithShape="1">
          <a:blip r:embed="rId3">
            <a:alphaModFix/>
          </a:blip>
          <a:srcRect b="0" l="0" r="0" t="0"/>
          <a:stretch/>
        </p:blipFill>
        <p:spPr>
          <a:xfrm>
            <a:off x="-854170" y="18000"/>
            <a:ext cx="12160000" cy="684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8"/>
          <p:cNvSpPr txBox="1"/>
          <p:nvPr>
            <p:ph idx="1" type="body"/>
          </p:nvPr>
        </p:nvSpPr>
        <p:spPr>
          <a:xfrm>
            <a:off x="8109140" y="6020374"/>
            <a:ext cx="3711385"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Kujundame Euroopat koos</a:t>
            </a:r>
            <a:br>
              <a:rPr lang="en-GB"/>
            </a:br>
            <a:r>
              <a:rPr b="1" lang="en-GB" sz="2400">
                <a:solidFill>
                  <a:srgbClr val="1F3864"/>
                </a:solidFill>
              </a:rPr>
              <a:t>kohalike omavalitsustega</a:t>
            </a:r>
            <a:endParaRPr>
              <a:solidFill>
                <a:srgbClr val="1F3864"/>
              </a:solidFill>
            </a:endParaRPr>
          </a:p>
          <a:p>
            <a:pPr indent="0" lvl="0" marL="0" rtl="0" algn="r">
              <a:lnSpc>
                <a:spcPct val="90000"/>
              </a:lnSpc>
              <a:spcBef>
                <a:spcPts val="1000"/>
              </a:spcBef>
              <a:spcAft>
                <a:spcPts val="0"/>
              </a:spcAft>
              <a:buClr>
                <a:srgbClr val="7F7F7F"/>
              </a:buClr>
              <a:buSzPts val="1400"/>
              <a:buNone/>
            </a:pPr>
            <a:r>
              <a:t/>
            </a:r>
            <a:endParaRPr/>
          </a:p>
        </p:txBody>
      </p:sp>
      <p:sp>
        <p:nvSpPr>
          <p:cNvPr id="185" name="Google Shape;185;p8"/>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1000"/>
              </a:spcBef>
              <a:spcAft>
                <a:spcPts val="0"/>
              </a:spcAft>
              <a:buClr>
                <a:srgbClr val="85ABB1"/>
              </a:buClr>
              <a:buSzPts val="2800"/>
              <a:buFont typeface="Arial"/>
              <a:buNone/>
            </a:pPr>
            <a:r>
              <a:rPr lang="en-GB" sz="3200">
                <a:solidFill>
                  <a:srgbClr val="13155D"/>
                </a:solidFill>
              </a:rPr>
              <a:t>Veebipõhisele taotlusvormile on lisatud </a:t>
            </a:r>
            <a:r>
              <a:rPr b="1" lang="en-GB" sz="3200">
                <a:solidFill>
                  <a:srgbClr val="13155D"/>
                </a:solidFill>
              </a:rPr>
              <a:t>allkirjastatud deklaratsioon</a:t>
            </a:r>
            <a:r>
              <a:rPr lang="en-GB" sz="3200">
                <a:solidFill>
                  <a:srgbClr val="13155D"/>
                </a:solidFill>
              </a:rPr>
              <a:t>, mis väljendab allakirjutanute huvi ja pühendumust Euroopa asjadest teavitamisel kohapeal. Sellele deklaratsioonile peavad alla kirjutama nii kohaliku omavalitsuse seaduslik esindaja kui ka määratud kohaliku omavalitsuse liige.</a:t>
            </a:r>
            <a:endParaRPr sz="3200">
              <a:solidFill>
                <a:srgbClr val="13155D"/>
              </a:solidFill>
            </a:endParaRPr>
          </a:p>
        </p:txBody>
      </p:sp>
      <p:sp>
        <p:nvSpPr>
          <p:cNvPr id="186" name="Google Shape;186;p8"/>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Kuidas võrgustikuga liituda– registreerimine</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pic>
        <p:nvPicPr>
          <p:cNvPr id="187" name="Google Shape;187;p8"/>
          <p:cNvPicPr preferRelativeResize="0"/>
          <p:nvPr/>
        </p:nvPicPr>
        <p:blipFill rotWithShape="1">
          <a:blip r:embed="rId3">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9"/>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193" name="Google Shape;193;p9"/>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The online application form is accompanied by a signed declaration which expresses the interest and commitment of the signatories in communicating Europe on the ground. This declaration needs to be signed by both the local authority’s legal representative, and the designated local councillor.</a:t>
            </a:r>
            <a:endParaRPr/>
          </a:p>
        </p:txBody>
      </p:sp>
      <p:sp>
        <p:nvSpPr>
          <p:cNvPr id="194" name="Google Shape;194;p9"/>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sp>
        <p:nvSpPr>
          <p:cNvPr id="195" name="Google Shape;195;p9"/>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96" name="Google Shape;196;p9"/>
          <p:cNvPicPr preferRelativeResize="0"/>
          <p:nvPr/>
        </p:nvPicPr>
        <p:blipFill rotWithShape="1">
          <a:blip r:embed="rId3">
            <a:alphaModFix/>
          </a:blip>
          <a:srcRect b="0" l="0" r="0" t="0"/>
          <a:stretch/>
        </p:blipFill>
        <p:spPr>
          <a:xfrm>
            <a:off x="0" y="99489"/>
            <a:ext cx="12160000" cy="6840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