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3" r:id="rId14"/>
    <p:sldId id="285" r:id="rId15"/>
    <p:sldId id="268" r:id="rId16"/>
    <p:sldId id="269" r:id="rId17"/>
    <p:sldId id="270" r:id="rId18"/>
    <p:sldId id="271" r:id="rId19"/>
    <p:sldId id="272" r:id="rId20"/>
    <p:sldId id="273" r:id="rId21"/>
    <p:sldId id="274" r:id="rId22"/>
    <p:sldId id="275" r:id="rId23"/>
    <p:sldId id="278" r:id="rId24"/>
    <p:sldId id="276" r:id="rId25"/>
    <p:sldId id="279"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EVp8fkMEdHDX/NSgYw+/EVpVf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1A82E-2A82-427E-B5C8-1C24067B27D3}" v="3" dt="2023-04-24T16:00:19.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296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ina Ranogajec" userId="dbb8f215-b103-47b4-95cc-18b247b6c79b" providerId="ADAL" clId="{68E1A82E-2A82-427E-B5C8-1C24067B27D3}"/>
    <pc:docChg chg="addSld delSld modSld">
      <pc:chgData name="Katarina Ranogajec" userId="dbb8f215-b103-47b4-95cc-18b247b6c79b" providerId="ADAL" clId="{68E1A82E-2A82-427E-B5C8-1C24067B27D3}" dt="2023-04-24T16:09:17.405" v="395" actId="6549"/>
      <pc:docMkLst>
        <pc:docMk/>
      </pc:docMkLst>
      <pc:sldChg chg="del">
        <pc:chgData name="Katarina Ranogajec" userId="dbb8f215-b103-47b4-95cc-18b247b6c79b" providerId="ADAL" clId="{68E1A82E-2A82-427E-B5C8-1C24067B27D3}" dt="2023-04-24T15:58:37.426" v="0" actId="47"/>
        <pc:sldMkLst>
          <pc:docMk/>
          <pc:sldMk cId="0" sldId="277"/>
        </pc:sldMkLst>
      </pc:sldChg>
      <pc:sldChg chg="modSp add del mod">
        <pc:chgData name="Katarina Ranogajec" userId="dbb8f215-b103-47b4-95cc-18b247b6c79b" providerId="ADAL" clId="{68E1A82E-2A82-427E-B5C8-1C24067B27D3}" dt="2023-04-24T16:09:17.405" v="395" actId="6549"/>
        <pc:sldMkLst>
          <pc:docMk/>
          <pc:sldMk cId="0" sldId="278"/>
        </pc:sldMkLst>
        <pc:spChg chg="mod">
          <ac:chgData name="Katarina Ranogajec" userId="dbb8f215-b103-47b4-95cc-18b247b6c79b" providerId="ADAL" clId="{68E1A82E-2A82-427E-B5C8-1C24067B27D3}" dt="2023-04-24T16:07:23.194" v="339" actId="14100"/>
          <ac:spMkLst>
            <pc:docMk/>
            <pc:sldMk cId="0" sldId="278"/>
            <ac:spMk id="295" creationId="{00000000-0000-0000-0000-000000000000}"/>
          </ac:spMkLst>
        </pc:spChg>
        <pc:spChg chg="mod">
          <ac:chgData name="Katarina Ranogajec" userId="dbb8f215-b103-47b4-95cc-18b247b6c79b" providerId="ADAL" clId="{68E1A82E-2A82-427E-B5C8-1C24067B27D3}" dt="2023-04-24T16:07:51.541" v="379" actId="20577"/>
          <ac:spMkLst>
            <pc:docMk/>
            <pc:sldMk cId="0" sldId="278"/>
            <ac:spMk id="296" creationId="{00000000-0000-0000-0000-000000000000}"/>
          </ac:spMkLst>
        </pc:spChg>
        <pc:spChg chg="mod">
          <ac:chgData name="Katarina Ranogajec" userId="dbb8f215-b103-47b4-95cc-18b247b6c79b" providerId="ADAL" clId="{68E1A82E-2A82-427E-B5C8-1C24067B27D3}" dt="2023-04-24T16:09:17.405" v="395" actId="6549"/>
          <ac:spMkLst>
            <pc:docMk/>
            <pc:sldMk cId="0" sldId="278"/>
            <ac:spMk id="299" creationId="{00000000-0000-0000-0000-000000000000}"/>
          </ac:spMkLst>
        </pc:spChg>
      </pc:sldChg>
      <pc:sldChg chg="del">
        <pc:chgData name="Katarina Ranogajec" userId="dbb8f215-b103-47b4-95cc-18b247b6c79b" providerId="ADAL" clId="{68E1A82E-2A82-427E-B5C8-1C24067B27D3}" dt="2023-04-24T16:08:26.473" v="394" actId="47"/>
        <pc:sldMkLst>
          <pc:docMk/>
          <pc:sldMk cId="0" sldId="280"/>
        </pc:sldMkLst>
      </pc:sldChg>
      <pc:sldChg chg="new del">
        <pc:chgData name="Katarina Ranogajec" userId="dbb8f215-b103-47b4-95cc-18b247b6c79b" providerId="ADAL" clId="{68E1A82E-2A82-427E-B5C8-1C24067B27D3}" dt="2023-04-24T15:59:20.457" v="4" actId="47"/>
        <pc:sldMkLst>
          <pc:docMk/>
          <pc:sldMk cId="4250903600" sldId="282"/>
        </pc:sldMkLst>
      </pc:sldChg>
      <pc:sldChg chg="modSp add mod">
        <pc:chgData name="Katarina Ranogajec" userId="dbb8f215-b103-47b4-95cc-18b247b6c79b" providerId="ADAL" clId="{68E1A82E-2A82-427E-B5C8-1C24067B27D3}" dt="2023-04-24T16:02:05.903" v="59" actId="20577"/>
        <pc:sldMkLst>
          <pc:docMk/>
          <pc:sldMk cId="0" sldId="283"/>
        </pc:sldMkLst>
        <pc:spChg chg="mod">
          <ac:chgData name="Katarina Ranogajec" userId="dbb8f215-b103-47b4-95cc-18b247b6c79b" providerId="ADAL" clId="{68E1A82E-2A82-427E-B5C8-1C24067B27D3}" dt="2023-04-24T16:01:48.075" v="23" actId="20577"/>
          <ac:spMkLst>
            <pc:docMk/>
            <pc:sldMk cId="0" sldId="283"/>
            <ac:spMk id="225" creationId="{00000000-0000-0000-0000-000000000000}"/>
          </ac:spMkLst>
        </pc:spChg>
        <pc:spChg chg="mod">
          <ac:chgData name="Katarina Ranogajec" userId="dbb8f215-b103-47b4-95cc-18b247b6c79b" providerId="ADAL" clId="{68E1A82E-2A82-427E-B5C8-1C24067B27D3}" dt="2023-04-24T16:02:05.903" v="59" actId="20577"/>
          <ac:spMkLst>
            <pc:docMk/>
            <pc:sldMk cId="0" sldId="283"/>
            <ac:spMk id="226" creationId="{00000000-0000-0000-0000-000000000000}"/>
          </ac:spMkLst>
        </pc:spChg>
      </pc:sldChg>
      <pc:sldChg chg="new del">
        <pc:chgData name="Katarina Ranogajec" userId="dbb8f215-b103-47b4-95cc-18b247b6c79b" providerId="ADAL" clId="{68E1A82E-2A82-427E-B5C8-1C24067B27D3}" dt="2023-04-24T15:59:37.943" v="7" actId="47"/>
        <pc:sldMkLst>
          <pc:docMk/>
          <pc:sldMk cId="2538425486" sldId="284"/>
        </pc:sldMkLst>
      </pc:sldChg>
      <pc:sldChg chg="modSp add mod">
        <pc:chgData name="Katarina Ranogajec" userId="dbb8f215-b103-47b4-95cc-18b247b6c79b" providerId="ADAL" clId="{68E1A82E-2A82-427E-B5C8-1C24067B27D3}" dt="2023-04-24T16:08:03.734" v="393" actId="20577"/>
        <pc:sldMkLst>
          <pc:docMk/>
          <pc:sldMk cId="0" sldId="285"/>
        </pc:sldMkLst>
        <pc:spChg chg="mod">
          <ac:chgData name="Katarina Ranogajec" userId="dbb8f215-b103-47b4-95cc-18b247b6c79b" providerId="ADAL" clId="{68E1A82E-2A82-427E-B5C8-1C24067B27D3}" dt="2023-04-24T16:05:04.499" v="257" actId="6549"/>
          <ac:spMkLst>
            <pc:docMk/>
            <pc:sldMk cId="0" sldId="285"/>
            <ac:spMk id="231" creationId="{00000000-0000-0000-0000-000000000000}"/>
          </ac:spMkLst>
        </pc:spChg>
        <pc:spChg chg="mod">
          <ac:chgData name="Katarina Ranogajec" userId="dbb8f215-b103-47b4-95cc-18b247b6c79b" providerId="ADAL" clId="{68E1A82E-2A82-427E-B5C8-1C24067B27D3}" dt="2023-04-24T16:08:03.734" v="393" actId="20577"/>
          <ac:spMkLst>
            <pc:docMk/>
            <pc:sldMk cId="0" sldId="285"/>
            <ac:spMk id="233" creationId="{00000000-0000-0000-0000-000000000000}"/>
          </ac:spMkLst>
        </pc:spChg>
      </pc:sldChg>
      <pc:sldChg chg="new del">
        <pc:chgData name="Katarina Ranogajec" userId="dbb8f215-b103-47b4-95cc-18b247b6c79b" providerId="ADAL" clId="{68E1A82E-2A82-427E-B5C8-1C24067B27D3}" dt="2023-04-24T16:00:21.646" v="10" actId="47"/>
        <pc:sldMkLst>
          <pc:docMk/>
          <pc:sldMk cId="1522460019" sldId="286"/>
        </pc:sldMkLst>
      </pc:sldChg>
      <pc:sldMasterChg chg="delSldLayout">
        <pc:chgData name="Katarina Ranogajec" userId="dbb8f215-b103-47b4-95cc-18b247b6c79b" providerId="ADAL" clId="{68E1A82E-2A82-427E-B5C8-1C24067B27D3}" dt="2023-04-24T15:58:37.426" v="0" actId="47"/>
        <pc:sldMasterMkLst>
          <pc:docMk/>
          <pc:sldMasterMk cId="0" sldId="2147483648"/>
        </pc:sldMasterMkLst>
        <pc:sldLayoutChg chg="del">
          <pc:chgData name="Katarina Ranogajec" userId="dbb8f215-b103-47b4-95cc-18b247b6c79b" providerId="ADAL" clId="{68E1A82E-2A82-427E-B5C8-1C24067B27D3}" dt="2023-04-24T15:58:37.426" v="0" actId="47"/>
          <pc:sldLayoutMkLst>
            <pc:docMk/>
            <pc:sldMasterMk cId="0" sldId="2147483648"/>
            <pc:sldLayoutMk cId="0" sldId="2147483662"/>
          </pc:sldLayoutMkLst>
        </pc:sldLayoutChg>
      </pc:sldMasterChg>
    </pc:docChg>
  </pc:docChgLst>
  <pc:docChgLst>
    <pc:chgData name="Katarina Ranogajec" userId="dbb8f215-b103-47b4-95cc-18b247b6c79b" providerId="ADAL" clId="{544AAB1D-905E-4E3A-A382-86D34310B3B1}"/>
    <pc:docChg chg="undo redo custSel modSld">
      <pc:chgData name="Katarina Ranogajec" userId="dbb8f215-b103-47b4-95cc-18b247b6c79b" providerId="ADAL" clId="{544AAB1D-905E-4E3A-A382-86D34310B3B1}" dt="2022-11-23T10:57:12.683" v="814" actId="20577"/>
      <pc:docMkLst>
        <pc:docMk/>
      </pc:docMkLst>
      <pc:sldChg chg="modSp mod">
        <pc:chgData name="Katarina Ranogajec" userId="dbb8f215-b103-47b4-95cc-18b247b6c79b" providerId="ADAL" clId="{544AAB1D-905E-4E3A-A382-86D34310B3B1}" dt="2022-11-23T10:12:50.892" v="175" actId="20577"/>
        <pc:sldMkLst>
          <pc:docMk/>
          <pc:sldMk cId="0" sldId="256"/>
        </pc:sldMkLst>
        <pc:spChg chg="mod">
          <ac:chgData name="Katarina Ranogajec" userId="dbb8f215-b103-47b4-95cc-18b247b6c79b" providerId="ADAL" clId="{544AAB1D-905E-4E3A-A382-86D34310B3B1}" dt="2022-11-23T10:06:49.045" v="1" actId="6549"/>
          <ac:spMkLst>
            <pc:docMk/>
            <pc:sldMk cId="0" sldId="256"/>
            <ac:spMk id="132" creationId="{00000000-0000-0000-0000-000000000000}"/>
          </ac:spMkLst>
        </pc:spChg>
        <pc:spChg chg="mod">
          <ac:chgData name="Katarina Ranogajec" userId="dbb8f215-b103-47b4-95cc-18b247b6c79b" providerId="ADAL" clId="{544AAB1D-905E-4E3A-A382-86D34310B3B1}" dt="2022-11-23T10:06:55.151" v="20" actId="20577"/>
          <ac:spMkLst>
            <pc:docMk/>
            <pc:sldMk cId="0" sldId="256"/>
            <ac:spMk id="133" creationId="{00000000-0000-0000-0000-000000000000}"/>
          </ac:spMkLst>
        </pc:spChg>
        <pc:spChg chg="mod">
          <ac:chgData name="Katarina Ranogajec" userId="dbb8f215-b103-47b4-95cc-18b247b6c79b" providerId="ADAL" clId="{544AAB1D-905E-4E3A-A382-86D34310B3B1}" dt="2022-11-23T10:12:50.892" v="175" actId="20577"/>
          <ac:spMkLst>
            <pc:docMk/>
            <pc:sldMk cId="0" sldId="256"/>
            <ac:spMk id="134" creationId="{00000000-0000-0000-0000-000000000000}"/>
          </ac:spMkLst>
        </pc:spChg>
        <pc:spChg chg="mod">
          <ac:chgData name="Katarina Ranogajec" userId="dbb8f215-b103-47b4-95cc-18b247b6c79b" providerId="ADAL" clId="{544AAB1D-905E-4E3A-A382-86D34310B3B1}" dt="2022-11-23T10:07:36.924" v="61" actId="6549"/>
          <ac:spMkLst>
            <pc:docMk/>
            <pc:sldMk cId="0" sldId="256"/>
            <ac:spMk id="135" creationId="{00000000-0000-0000-0000-000000000000}"/>
          </ac:spMkLst>
        </pc:spChg>
      </pc:sldChg>
      <pc:sldChg chg="addSp delSp modSp mod">
        <pc:chgData name="Katarina Ranogajec" userId="dbb8f215-b103-47b4-95cc-18b247b6c79b" providerId="ADAL" clId="{544AAB1D-905E-4E3A-A382-86D34310B3B1}" dt="2022-11-23T10:55:06.106" v="811" actId="20577"/>
        <pc:sldMkLst>
          <pc:docMk/>
          <pc:sldMk cId="0" sldId="257"/>
        </pc:sldMkLst>
        <pc:spChg chg="add del mod">
          <ac:chgData name="Katarina Ranogajec" userId="dbb8f215-b103-47b4-95cc-18b247b6c79b" providerId="ADAL" clId="{544AAB1D-905E-4E3A-A382-86D34310B3B1}" dt="2022-11-23T10:08:51.051" v="116"/>
          <ac:spMkLst>
            <pc:docMk/>
            <pc:sldMk cId="0" sldId="257"/>
            <ac:spMk id="3" creationId="{56E20FED-F3F7-3BC6-3CC2-F8F4B2258175}"/>
          </ac:spMkLst>
        </pc:spChg>
        <pc:spChg chg="add del mod">
          <ac:chgData name="Katarina Ranogajec" userId="dbb8f215-b103-47b4-95cc-18b247b6c79b" providerId="ADAL" clId="{544AAB1D-905E-4E3A-A382-86D34310B3B1}" dt="2022-11-23T10:08:48.903" v="115"/>
          <ac:spMkLst>
            <pc:docMk/>
            <pc:sldMk cId="0" sldId="257"/>
            <ac:spMk id="4" creationId="{644F01FF-3FCA-101C-6FE7-A60F8DB10AA8}"/>
          </ac:spMkLst>
        </pc:spChg>
        <pc:spChg chg="add mod">
          <ac:chgData name="Katarina Ranogajec" userId="dbb8f215-b103-47b4-95cc-18b247b6c79b" providerId="ADAL" clId="{544AAB1D-905E-4E3A-A382-86D34310B3B1}" dt="2022-11-23T10:08:53.679" v="117" actId="14100"/>
          <ac:spMkLst>
            <pc:docMk/>
            <pc:sldMk cId="0" sldId="257"/>
            <ac:spMk id="5" creationId="{3F26B0D1-3D33-5723-E407-A1EF69FC991C}"/>
          </ac:spMkLst>
        </pc:spChg>
        <pc:spChg chg="mod">
          <ac:chgData name="Katarina Ranogajec" userId="dbb8f215-b103-47b4-95cc-18b247b6c79b" providerId="ADAL" clId="{544AAB1D-905E-4E3A-A382-86D34310B3B1}" dt="2022-11-23T10:07:51.957" v="75" actId="20577"/>
          <ac:spMkLst>
            <pc:docMk/>
            <pc:sldMk cId="0" sldId="257"/>
            <ac:spMk id="140" creationId="{00000000-0000-0000-0000-000000000000}"/>
          </ac:spMkLst>
        </pc:spChg>
        <pc:spChg chg="mod">
          <ac:chgData name="Katarina Ranogajec" userId="dbb8f215-b103-47b4-95cc-18b247b6c79b" providerId="ADAL" clId="{544AAB1D-905E-4E3A-A382-86D34310B3B1}" dt="2022-11-23T10:55:06.106" v="811" actId="20577"/>
          <ac:spMkLst>
            <pc:docMk/>
            <pc:sldMk cId="0" sldId="257"/>
            <ac:spMk id="141" creationId="{00000000-0000-0000-0000-000000000000}"/>
          </ac:spMkLst>
        </pc:spChg>
        <pc:spChg chg="del mod">
          <ac:chgData name="Katarina Ranogajec" userId="dbb8f215-b103-47b4-95cc-18b247b6c79b" providerId="ADAL" clId="{544AAB1D-905E-4E3A-A382-86D34310B3B1}" dt="2022-11-23T10:08:43.011" v="113" actId="478"/>
          <ac:spMkLst>
            <pc:docMk/>
            <pc:sldMk cId="0" sldId="257"/>
            <ac:spMk id="142" creationId="{00000000-0000-0000-0000-000000000000}"/>
          </ac:spMkLst>
        </pc:spChg>
      </pc:sldChg>
      <pc:sldChg chg="addSp delSp modSp mod">
        <pc:chgData name="Katarina Ranogajec" userId="dbb8f215-b103-47b4-95cc-18b247b6c79b" providerId="ADAL" clId="{544AAB1D-905E-4E3A-A382-86D34310B3B1}" dt="2022-11-23T10:32:00.740" v="289" actId="20577"/>
        <pc:sldMkLst>
          <pc:docMk/>
          <pc:sldMk cId="0" sldId="258"/>
        </pc:sldMkLst>
        <pc:spChg chg="add mod">
          <ac:chgData name="Katarina Ranogajec" userId="dbb8f215-b103-47b4-95cc-18b247b6c79b" providerId="ADAL" clId="{544AAB1D-905E-4E3A-A382-86D34310B3B1}" dt="2022-11-23T10:09:00.690" v="120" actId="14100"/>
          <ac:spMkLst>
            <pc:docMk/>
            <pc:sldMk cId="0" sldId="258"/>
            <ac:spMk id="2" creationId="{927E3032-E46D-B77A-F96B-76C4A359A8A3}"/>
          </ac:spMkLst>
        </pc:spChg>
        <pc:spChg chg="mod">
          <ac:chgData name="Katarina Ranogajec" userId="dbb8f215-b103-47b4-95cc-18b247b6c79b" providerId="ADAL" clId="{544AAB1D-905E-4E3A-A382-86D34310B3B1}" dt="2022-11-23T10:15:35.391" v="241"/>
          <ac:spMkLst>
            <pc:docMk/>
            <pc:sldMk cId="0" sldId="258"/>
            <ac:spMk id="147" creationId="{00000000-0000-0000-0000-000000000000}"/>
          </ac:spMkLst>
        </pc:spChg>
        <pc:spChg chg="mod">
          <ac:chgData name="Katarina Ranogajec" userId="dbb8f215-b103-47b4-95cc-18b247b6c79b" providerId="ADAL" clId="{544AAB1D-905E-4E3A-A382-86D34310B3B1}" dt="2022-11-23T10:32:00.740" v="289" actId="20577"/>
          <ac:spMkLst>
            <pc:docMk/>
            <pc:sldMk cId="0" sldId="258"/>
            <ac:spMk id="148" creationId="{00000000-0000-0000-0000-000000000000}"/>
          </ac:spMkLst>
        </pc:spChg>
        <pc:spChg chg="del mod">
          <ac:chgData name="Katarina Ranogajec" userId="dbb8f215-b103-47b4-95cc-18b247b6c79b" providerId="ADAL" clId="{544AAB1D-905E-4E3A-A382-86D34310B3B1}" dt="2022-11-23T10:08:58.811" v="119"/>
          <ac:spMkLst>
            <pc:docMk/>
            <pc:sldMk cId="0" sldId="258"/>
            <ac:spMk id="149" creationId="{00000000-0000-0000-0000-000000000000}"/>
          </ac:spMkLst>
        </pc:spChg>
      </pc:sldChg>
      <pc:sldChg chg="addSp delSp modSp mod">
        <pc:chgData name="Katarina Ranogajec" userId="dbb8f215-b103-47b4-95cc-18b247b6c79b" providerId="ADAL" clId="{544AAB1D-905E-4E3A-A382-86D34310B3B1}" dt="2022-11-23T10:32:33.307" v="291" actId="14100"/>
        <pc:sldMkLst>
          <pc:docMk/>
          <pc:sldMk cId="0" sldId="259"/>
        </pc:sldMkLst>
        <pc:spChg chg="add mod">
          <ac:chgData name="Katarina Ranogajec" userId="dbb8f215-b103-47b4-95cc-18b247b6c79b" providerId="ADAL" clId="{544AAB1D-905E-4E3A-A382-86D34310B3B1}" dt="2022-11-23T10:09:08.288" v="123" actId="14100"/>
          <ac:spMkLst>
            <pc:docMk/>
            <pc:sldMk cId="0" sldId="259"/>
            <ac:spMk id="2" creationId="{2EEE354E-8CCA-697F-8F03-F48F06CC3EBA}"/>
          </ac:spMkLst>
        </pc:spChg>
        <pc:spChg chg="mod">
          <ac:chgData name="Katarina Ranogajec" userId="dbb8f215-b103-47b4-95cc-18b247b6c79b" providerId="ADAL" clId="{544AAB1D-905E-4E3A-A382-86D34310B3B1}" dt="2022-11-23T10:32:33.307" v="291" actId="14100"/>
          <ac:spMkLst>
            <pc:docMk/>
            <pc:sldMk cId="0" sldId="259"/>
            <ac:spMk id="154" creationId="{00000000-0000-0000-0000-000000000000}"/>
          </ac:spMkLst>
        </pc:spChg>
        <pc:spChg chg="del mod">
          <ac:chgData name="Katarina Ranogajec" userId="dbb8f215-b103-47b4-95cc-18b247b6c79b" providerId="ADAL" clId="{544AAB1D-905E-4E3A-A382-86D34310B3B1}" dt="2022-11-23T10:09:06.323" v="122"/>
          <ac:spMkLst>
            <pc:docMk/>
            <pc:sldMk cId="0" sldId="259"/>
            <ac:spMk id="155" creationId="{00000000-0000-0000-0000-000000000000}"/>
          </ac:spMkLst>
        </pc:spChg>
        <pc:spChg chg="mod">
          <ac:chgData name="Katarina Ranogajec" userId="dbb8f215-b103-47b4-95cc-18b247b6c79b" providerId="ADAL" clId="{544AAB1D-905E-4E3A-A382-86D34310B3B1}" dt="2022-11-23T10:31:20.259" v="275" actId="20577"/>
          <ac:spMkLst>
            <pc:docMk/>
            <pc:sldMk cId="0" sldId="259"/>
            <ac:spMk id="156" creationId="{00000000-0000-0000-0000-000000000000}"/>
          </ac:spMkLst>
        </pc:spChg>
      </pc:sldChg>
      <pc:sldChg chg="addSp delSp modSp mod">
        <pc:chgData name="Katarina Ranogajec" userId="dbb8f215-b103-47b4-95cc-18b247b6c79b" providerId="ADAL" clId="{544AAB1D-905E-4E3A-A382-86D34310B3B1}" dt="2022-11-23T10:33:45.076" v="344" actId="20577"/>
        <pc:sldMkLst>
          <pc:docMk/>
          <pc:sldMk cId="0" sldId="260"/>
        </pc:sldMkLst>
        <pc:spChg chg="add del mod">
          <ac:chgData name="Katarina Ranogajec" userId="dbb8f215-b103-47b4-95cc-18b247b6c79b" providerId="ADAL" clId="{544AAB1D-905E-4E3A-A382-86D34310B3B1}" dt="2022-11-23T10:09:22.068" v="128"/>
          <ac:spMkLst>
            <pc:docMk/>
            <pc:sldMk cId="0" sldId="260"/>
            <ac:spMk id="2" creationId="{DAF0735F-29B0-A9B5-C1BB-A43A8DA6F7E1}"/>
          </ac:spMkLst>
        </pc:spChg>
        <pc:spChg chg="mod">
          <ac:chgData name="Katarina Ranogajec" userId="dbb8f215-b103-47b4-95cc-18b247b6c79b" providerId="ADAL" clId="{544AAB1D-905E-4E3A-A382-86D34310B3B1}" dt="2022-11-23T10:33:45.076" v="344" actId="20577"/>
          <ac:spMkLst>
            <pc:docMk/>
            <pc:sldMk cId="0" sldId="260"/>
            <ac:spMk id="161" creationId="{00000000-0000-0000-0000-000000000000}"/>
          </ac:spMkLst>
        </pc:spChg>
        <pc:spChg chg="add del mod">
          <ac:chgData name="Katarina Ranogajec" userId="dbb8f215-b103-47b4-95cc-18b247b6c79b" providerId="ADAL" clId="{544AAB1D-905E-4E3A-A382-86D34310B3B1}" dt="2022-11-23T10:09:59.723" v="132" actId="14100"/>
          <ac:spMkLst>
            <pc:docMk/>
            <pc:sldMk cId="0" sldId="260"/>
            <ac:spMk id="162" creationId="{00000000-0000-0000-0000-000000000000}"/>
          </ac:spMkLst>
        </pc:spChg>
      </pc:sldChg>
      <pc:sldChg chg="modSp mod modNotes">
        <pc:chgData name="Katarina Ranogajec" userId="dbb8f215-b103-47b4-95cc-18b247b6c79b" providerId="ADAL" clId="{544AAB1D-905E-4E3A-A382-86D34310B3B1}" dt="2022-11-23T10:34:44.251" v="398" actId="20577"/>
        <pc:sldMkLst>
          <pc:docMk/>
          <pc:sldMk cId="0" sldId="261"/>
        </pc:sldMkLst>
        <pc:spChg chg="mod">
          <ac:chgData name="Katarina Ranogajec" userId="dbb8f215-b103-47b4-95cc-18b247b6c79b" providerId="ADAL" clId="{544AAB1D-905E-4E3A-A382-86D34310B3B1}" dt="2022-11-23T10:10:04.269" v="133" actId="14100"/>
          <ac:spMkLst>
            <pc:docMk/>
            <pc:sldMk cId="0" sldId="261"/>
            <ac:spMk id="167" creationId="{00000000-0000-0000-0000-000000000000}"/>
          </ac:spMkLst>
        </pc:spChg>
        <pc:spChg chg="mod">
          <ac:chgData name="Katarina Ranogajec" userId="dbb8f215-b103-47b4-95cc-18b247b6c79b" providerId="ADAL" clId="{544AAB1D-905E-4E3A-A382-86D34310B3B1}" dt="2022-11-23T10:34:17.715" v="353" actId="20577"/>
          <ac:spMkLst>
            <pc:docMk/>
            <pc:sldMk cId="0" sldId="261"/>
            <ac:spMk id="168" creationId="{00000000-0000-0000-0000-000000000000}"/>
          </ac:spMkLst>
        </pc:spChg>
        <pc:spChg chg="mod">
          <ac:chgData name="Katarina Ranogajec" userId="dbb8f215-b103-47b4-95cc-18b247b6c79b" providerId="ADAL" clId="{544AAB1D-905E-4E3A-A382-86D34310B3B1}" dt="2022-11-23T10:34:44.251" v="398" actId="20577"/>
          <ac:spMkLst>
            <pc:docMk/>
            <pc:sldMk cId="0" sldId="261"/>
            <ac:spMk id="169" creationId="{00000000-0000-0000-0000-000000000000}"/>
          </ac:spMkLst>
        </pc:spChg>
      </pc:sldChg>
      <pc:sldChg chg="modSp modNotes">
        <pc:chgData name="Katarina Ranogajec" userId="dbb8f215-b103-47b4-95cc-18b247b6c79b" providerId="ADAL" clId="{544AAB1D-905E-4E3A-A382-86D34310B3B1}" dt="2022-11-23T10:09:57.012" v="131"/>
        <pc:sldMkLst>
          <pc:docMk/>
          <pc:sldMk cId="0" sldId="262"/>
        </pc:sldMkLst>
        <pc:spChg chg="mod">
          <ac:chgData name="Katarina Ranogajec" userId="dbb8f215-b103-47b4-95cc-18b247b6c79b" providerId="ADAL" clId="{544AAB1D-905E-4E3A-A382-86D34310B3B1}" dt="2022-11-23T10:09:57.012" v="131"/>
          <ac:spMkLst>
            <pc:docMk/>
            <pc:sldMk cId="0" sldId="262"/>
            <ac:spMk id="175" creationId="{00000000-0000-0000-0000-000000000000}"/>
          </ac:spMkLst>
        </pc:spChg>
      </pc:sldChg>
      <pc:sldChg chg="modSp mod modNotes">
        <pc:chgData name="Katarina Ranogajec" userId="dbb8f215-b103-47b4-95cc-18b247b6c79b" providerId="ADAL" clId="{544AAB1D-905E-4E3A-A382-86D34310B3B1}" dt="2022-11-23T10:35:42.155" v="409" actId="6549"/>
        <pc:sldMkLst>
          <pc:docMk/>
          <pc:sldMk cId="0" sldId="263"/>
        </pc:sldMkLst>
        <pc:spChg chg="mod">
          <ac:chgData name="Katarina Ranogajec" userId="dbb8f215-b103-47b4-95cc-18b247b6c79b" providerId="ADAL" clId="{544AAB1D-905E-4E3A-A382-86D34310B3B1}" dt="2022-11-23T10:10:15.706" v="134" actId="14100"/>
          <ac:spMkLst>
            <pc:docMk/>
            <pc:sldMk cId="0" sldId="263"/>
            <ac:spMk id="184" creationId="{00000000-0000-0000-0000-000000000000}"/>
          </ac:spMkLst>
        </pc:spChg>
        <pc:spChg chg="mod">
          <ac:chgData name="Katarina Ranogajec" userId="dbb8f215-b103-47b4-95cc-18b247b6c79b" providerId="ADAL" clId="{544AAB1D-905E-4E3A-A382-86D34310B3B1}" dt="2022-11-23T10:35:23.547" v="406" actId="20577"/>
          <ac:spMkLst>
            <pc:docMk/>
            <pc:sldMk cId="0" sldId="263"/>
            <ac:spMk id="185" creationId="{00000000-0000-0000-0000-000000000000}"/>
          </ac:spMkLst>
        </pc:spChg>
        <pc:spChg chg="mod">
          <ac:chgData name="Katarina Ranogajec" userId="dbb8f215-b103-47b4-95cc-18b247b6c79b" providerId="ADAL" clId="{544AAB1D-905E-4E3A-A382-86D34310B3B1}" dt="2022-11-23T10:35:42.155" v="409" actId="6549"/>
          <ac:spMkLst>
            <pc:docMk/>
            <pc:sldMk cId="0" sldId="263"/>
            <ac:spMk id="186" creationId="{00000000-0000-0000-0000-000000000000}"/>
          </ac:spMkLst>
        </pc:spChg>
      </pc:sldChg>
      <pc:sldChg chg="modSp modNotes">
        <pc:chgData name="Katarina Ranogajec" userId="dbb8f215-b103-47b4-95cc-18b247b6c79b" providerId="ADAL" clId="{544AAB1D-905E-4E3A-A382-86D34310B3B1}" dt="2022-11-23T10:09:57.012" v="131"/>
        <pc:sldMkLst>
          <pc:docMk/>
          <pc:sldMk cId="0" sldId="264"/>
        </pc:sldMkLst>
        <pc:spChg chg="mod">
          <ac:chgData name="Katarina Ranogajec" userId="dbb8f215-b103-47b4-95cc-18b247b6c79b" providerId="ADAL" clId="{544AAB1D-905E-4E3A-A382-86D34310B3B1}" dt="2022-11-23T10:09:57.012" v="131"/>
          <ac:spMkLst>
            <pc:docMk/>
            <pc:sldMk cId="0" sldId="264"/>
            <ac:spMk id="192" creationId="{00000000-0000-0000-0000-000000000000}"/>
          </ac:spMkLst>
        </pc:spChg>
      </pc:sldChg>
      <pc:sldChg chg="modSp mod modNotes">
        <pc:chgData name="Katarina Ranogajec" userId="dbb8f215-b103-47b4-95cc-18b247b6c79b" providerId="ADAL" clId="{544AAB1D-905E-4E3A-A382-86D34310B3B1}" dt="2022-11-23T10:44:31.571" v="635" actId="20577"/>
        <pc:sldMkLst>
          <pc:docMk/>
          <pc:sldMk cId="0" sldId="265"/>
        </pc:sldMkLst>
        <pc:spChg chg="mod">
          <ac:chgData name="Katarina Ranogajec" userId="dbb8f215-b103-47b4-95cc-18b247b6c79b" providerId="ADAL" clId="{544AAB1D-905E-4E3A-A382-86D34310B3B1}" dt="2022-11-23T10:10:23.866" v="135" actId="14100"/>
          <ac:spMkLst>
            <pc:docMk/>
            <pc:sldMk cId="0" sldId="265"/>
            <ac:spMk id="201" creationId="{00000000-0000-0000-0000-000000000000}"/>
          </ac:spMkLst>
        </pc:spChg>
        <pc:spChg chg="mod">
          <ac:chgData name="Katarina Ranogajec" userId="dbb8f215-b103-47b4-95cc-18b247b6c79b" providerId="ADAL" clId="{544AAB1D-905E-4E3A-A382-86D34310B3B1}" dt="2022-11-23T10:37:03.021" v="429" actId="14100"/>
          <ac:spMkLst>
            <pc:docMk/>
            <pc:sldMk cId="0" sldId="265"/>
            <ac:spMk id="202" creationId="{00000000-0000-0000-0000-000000000000}"/>
          </ac:spMkLst>
        </pc:spChg>
        <pc:spChg chg="mod">
          <ac:chgData name="Katarina Ranogajec" userId="dbb8f215-b103-47b4-95cc-18b247b6c79b" providerId="ADAL" clId="{544AAB1D-905E-4E3A-A382-86D34310B3B1}" dt="2022-11-23T10:44:31.571" v="635" actId="20577"/>
          <ac:spMkLst>
            <pc:docMk/>
            <pc:sldMk cId="0" sldId="265"/>
            <ac:spMk id="203" creationId="{00000000-0000-0000-0000-000000000000}"/>
          </ac:spMkLst>
        </pc:spChg>
      </pc:sldChg>
      <pc:sldChg chg="modSp mod modNotes">
        <pc:chgData name="Katarina Ranogajec" userId="dbb8f215-b103-47b4-95cc-18b247b6c79b" providerId="ADAL" clId="{544AAB1D-905E-4E3A-A382-86D34310B3B1}" dt="2022-11-23T10:37:26.443" v="471" actId="20577"/>
        <pc:sldMkLst>
          <pc:docMk/>
          <pc:sldMk cId="0" sldId="266"/>
        </pc:sldMkLst>
        <pc:spChg chg="mod">
          <ac:chgData name="Katarina Ranogajec" userId="dbb8f215-b103-47b4-95cc-18b247b6c79b" providerId="ADAL" clId="{544AAB1D-905E-4E3A-A382-86D34310B3B1}" dt="2022-11-23T10:37:26.443" v="471" actId="20577"/>
          <ac:spMkLst>
            <pc:docMk/>
            <pc:sldMk cId="0" sldId="266"/>
            <ac:spMk id="208" creationId="{00000000-0000-0000-0000-000000000000}"/>
          </ac:spMkLst>
        </pc:spChg>
        <pc:spChg chg="mod">
          <ac:chgData name="Katarina Ranogajec" userId="dbb8f215-b103-47b4-95cc-18b247b6c79b" providerId="ADAL" clId="{544AAB1D-905E-4E3A-A382-86D34310B3B1}" dt="2022-11-23T10:10:29.085" v="136" actId="14100"/>
          <ac:spMkLst>
            <pc:docMk/>
            <pc:sldMk cId="0" sldId="266"/>
            <ac:spMk id="209" creationId="{00000000-0000-0000-0000-000000000000}"/>
          </ac:spMkLst>
        </pc:spChg>
      </pc:sldChg>
      <pc:sldChg chg="modSp mod modNotes">
        <pc:chgData name="Katarina Ranogajec" userId="dbb8f215-b103-47b4-95cc-18b247b6c79b" providerId="ADAL" clId="{544AAB1D-905E-4E3A-A382-86D34310B3B1}" dt="2022-11-23T10:56:01.875" v="812" actId="20577"/>
        <pc:sldMkLst>
          <pc:docMk/>
          <pc:sldMk cId="0" sldId="267"/>
        </pc:sldMkLst>
        <pc:spChg chg="mod">
          <ac:chgData name="Katarina Ranogajec" userId="dbb8f215-b103-47b4-95cc-18b247b6c79b" providerId="ADAL" clId="{544AAB1D-905E-4E3A-A382-86D34310B3B1}" dt="2022-11-23T10:10:33.443" v="137" actId="14100"/>
          <ac:spMkLst>
            <pc:docMk/>
            <pc:sldMk cId="0" sldId="267"/>
            <ac:spMk id="214" creationId="{00000000-0000-0000-0000-000000000000}"/>
          </ac:spMkLst>
        </pc:spChg>
        <pc:spChg chg="mod">
          <ac:chgData name="Katarina Ranogajec" userId="dbb8f215-b103-47b4-95cc-18b247b6c79b" providerId="ADAL" clId="{544AAB1D-905E-4E3A-A382-86D34310B3B1}" dt="2022-11-23T10:44:04.130" v="604" actId="20577"/>
          <ac:spMkLst>
            <pc:docMk/>
            <pc:sldMk cId="0" sldId="267"/>
            <ac:spMk id="215" creationId="{00000000-0000-0000-0000-000000000000}"/>
          </ac:spMkLst>
        </pc:spChg>
        <pc:spChg chg="mod">
          <ac:chgData name="Katarina Ranogajec" userId="dbb8f215-b103-47b4-95cc-18b247b6c79b" providerId="ADAL" clId="{544AAB1D-905E-4E3A-A382-86D34310B3B1}" dt="2022-11-23T10:38:12.274" v="475" actId="207"/>
          <ac:spMkLst>
            <pc:docMk/>
            <pc:sldMk cId="0" sldId="267"/>
            <ac:spMk id="216" creationId="{00000000-0000-0000-0000-000000000000}"/>
          </ac:spMkLst>
        </pc:spChg>
        <pc:spChg chg="mod">
          <ac:chgData name="Katarina Ranogajec" userId="dbb8f215-b103-47b4-95cc-18b247b6c79b" providerId="ADAL" clId="{544AAB1D-905E-4E3A-A382-86D34310B3B1}" dt="2022-11-23T10:39:50.735" v="491" actId="207"/>
          <ac:spMkLst>
            <pc:docMk/>
            <pc:sldMk cId="0" sldId="267"/>
            <ac:spMk id="217" creationId="{00000000-0000-0000-0000-000000000000}"/>
          </ac:spMkLst>
        </pc:spChg>
        <pc:spChg chg="mod">
          <ac:chgData name="Katarina Ranogajec" userId="dbb8f215-b103-47b4-95cc-18b247b6c79b" providerId="ADAL" clId="{544AAB1D-905E-4E3A-A382-86D34310B3B1}" dt="2022-11-23T10:39:17.630" v="487" actId="207"/>
          <ac:spMkLst>
            <pc:docMk/>
            <pc:sldMk cId="0" sldId="267"/>
            <ac:spMk id="218" creationId="{00000000-0000-0000-0000-000000000000}"/>
          </ac:spMkLst>
        </pc:spChg>
        <pc:spChg chg="mod">
          <ac:chgData name="Katarina Ranogajec" userId="dbb8f215-b103-47b4-95cc-18b247b6c79b" providerId="ADAL" clId="{544AAB1D-905E-4E3A-A382-86D34310B3B1}" dt="2022-11-23T10:38:38.418" v="481" actId="207"/>
          <ac:spMkLst>
            <pc:docMk/>
            <pc:sldMk cId="0" sldId="267"/>
            <ac:spMk id="219" creationId="{00000000-0000-0000-0000-000000000000}"/>
          </ac:spMkLst>
        </pc:spChg>
        <pc:spChg chg="mod">
          <ac:chgData name="Katarina Ranogajec" userId="dbb8f215-b103-47b4-95cc-18b247b6c79b" providerId="ADAL" clId="{544AAB1D-905E-4E3A-A382-86D34310B3B1}" dt="2022-11-23T10:56:01.875" v="812" actId="20577"/>
          <ac:spMkLst>
            <pc:docMk/>
            <pc:sldMk cId="0" sldId="267"/>
            <ac:spMk id="220" creationId="{00000000-0000-0000-0000-000000000000}"/>
          </ac:spMkLst>
        </pc:spChg>
      </pc:sldChg>
      <pc:sldChg chg="modSp mod modNotes">
        <pc:chgData name="Katarina Ranogajec" userId="dbb8f215-b103-47b4-95cc-18b247b6c79b" providerId="ADAL" clId="{544AAB1D-905E-4E3A-A382-86D34310B3B1}" dt="2022-11-23T10:41:07.315" v="514" actId="20577"/>
        <pc:sldMkLst>
          <pc:docMk/>
          <pc:sldMk cId="0" sldId="268"/>
        </pc:sldMkLst>
        <pc:spChg chg="mod">
          <ac:chgData name="Katarina Ranogajec" userId="dbb8f215-b103-47b4-95cc-18b247b6c79b" providerId="ADAL" clId="{544AAB1D-905E-4E3A-A382-86D34310B3B1}" dt="2022-11-23T10:41:07.315" v="514" actId="20577"/>
          <ac:spMkLst>
            <pc:docMk/>
            <pc:sldMk cId="0" sldId="268"/>
            <ac:spMk id="225" creationId="{00000000-0000-0000-0000-000000000000}"/>
          </ac:spMkLst>
        </pc:spChg>
        <pc:spChg chg="mod">
          <ac:chgData name="Katarina Ranogajec" userId="dbb8f215-b103-47b4-95cc-18b247b6c79b" providerId="ADAL" clId="{544AAB1D-905E-4E3A-A382-86D34310B3B1}" dt="2022-11-23T10:10:37.823" v="138" actId="14100"/>
          <ac:spMkLst>
            <pc:docMk/>
            <pc:sldMk cId="0" sldId="268"/>
            <ac:spMk id="226" creationId="{00000000-0000-0000-0000-000000000000}"/>
          </ac:spMkLst>
        </pc:spChg>
      </pc:sldChg>
      <pc:sldChg chg="modSp mod modNotes">
        <pc:chgData name="Katarina Ranogajec" userId="dbb8f215-b103-47b4-95cc-18b247b6c79b" providerId="ADAL" clId="{544AAB1D-905E-4E3A-A382-86D34310B3B1}" dt="2022-11-23T10:43:43.538" v="558" actId="20577"/>
        <pc:sldMkLst>
          <pc:docMk/>
          <pc:sldMk cId="0" sldId="269"/>
        </pc:sldMkLst>
        <pc:spChg chg="mod">
          <ac:chgData name="Katarina Ranogajec" userId="dbb8f215-b103-47b4-95cc-18b247b6c79b" providerId="ADAL" clId="{544AAB1D-905E-4E3A-A382-86D34310B3B1}" dt="2022-11-23T10:10:41.707" v="139" actId="14100"/>
          <ac:spMkLst>
            <pc:docMk/>
            <pc:sldMk cId="0" sldId="269"/>
            <ac:spMk id="231" creationId="{00000000-0000-0000-0000-000000000000}"/>
          </ac:spMkLst>
        </pc:spChg>
        <pc:spChg chg="mod">
          <ac:chgData name="Katarina Ranogajec" userId="dbb8f215-b103-47b4-95cc-18b247b6c79b" providerId="ADAL" clId="{544AAB1D-905E-4E3A-A382-86D34310B3B1}" dt="2022-11-23T10:43:43.538" v="558" actId="20577"/>
          <ac:spMkLst>
            <pc:docMk/>
            <pc:sldMk cId="0" sldId="269"/>
            <ac:spMk id="232" creationId="{00000000-0000-0000-0000-000000000000}"/>
          </ac:spMkLst>
        </pc:spChg>
        <pc:spChg chg="mod">
          <ac:chgData name="Katarina Ranogajec" userId="dbb8f215-b103-47b4-95cc-18b247b6c79b" providerId="ADAL" clId="{544AAB1D-905E-4E3A-A382-86D34310B3B1}" dt="2022-11-23T10:42:46.784" v="524"/>
          <ac:spMkLst>
            <pc:docMk/>
            <pc:sldMk cId="0" sldId="269"/>
            <ac:spMk id="233" creationId="{00000000-0000-0000-0000-000000000000}"/>
          </ac:spMkLst>
        </pc:spChg>
      </pc:sldChg>
      <pc:sldChg chg="modSp mod modNotes">
        <pc:chgData name="Katarina Ranogajec" userId="dbb8f215-b103-47b4-95cc-18b247b6c79b" providerId="ADAL" clId="{544AAB1D-905E-4E3A-A382-86D34310B3B1}" dt="2022-11-23T10:43:21.720" v="529" actId="207"/>
        <pc:sldMkLst>
          <pc:docMk/>
          <pc:sldMk cId="0" sldId="270"/>
        </pc:sldMkLst>
        <pc:spChg chg="mod">
          <ac:chgData name="Katarina Ranogajec" userId="dbb8f215-b103-47b4-95cc-18b247b6c79b" providerId="ADAL" clId="{544AAB1D-905E-4E3A-A382-86D34310B3B1}" dt="2022-11-23T10:43:21.720" v="529" actId="207"/>
          <ac:spMkLst>
            <pc:docMk/>
            <pc:sldMk cId="0" sldId="270"/>
            <ac:spMk id="238" creationId="{00000000-0000-0000-0000-000000000000}"/>
          </ac:spMkLst>
        </pc:spChg>
        <pc:spChg chg="mod">
          <ac:chgData name="Katarina Ranogajec" userId="dbb8f215-b103-47b4-95cc-18b247b6c79b" providerId="ADAL" clId="{544AAB1D-905E-4E3A-A382-86D34310B3B1}" dt="2022-11-23T10:10:46.479" v="140" actId="14100"/>
          <ac:spMkLst>
            <pc:docMk/>
            <pc:sldMk cId="0" sldId="270"/>
            <ac:spMk id="239" creationId="{00000000-0000-0000-0000-000000000000}"/>
          </ac:spMkLst>
        </pc:spChg>
      </pc:sldChg>
      <pc:sldChg chg="modSp mod modNotes">
        <pc:chgData name="Katarina Ranogajec" userId="dbb8f215-b103-47b4-95cc-18b247b6c79b" providerId="ADAL" clId="{544AAB1D-905E-4E3A-A382-86D34310B3B1}" dt="2022-11-23T10:46:22.838" v="642" actId="207"/>
        <pc:sldMkLst>
          <pc:docMk/>
          <pc:sldMk cId="0" sldId="271"/>
        </pc:sldMkLst>
        <pc:spChg chg="mod">
          <ac:chgData name="Katarina Ranogajec" userId="dbb8f215-b103-47b4-95cc-18b247b6c79b" providerId="ADAL" clId="{544AAB1D-905E-4E3A-A382-86D34310B3B1}" dt="2022-11-23T10:10:51.023" v="141" actId="14100"/>
          <ac:spMkLst>
            <pc:docMk/>
            <pc:sldMk cId="0" sldId="271"/>
            <ac:spMk id="244" creationId="{00000000-0000-0000-0000-000000000000}"/>
          </ac:spMkLst>
        </pc:spChg>
        <pc:spChg chg="mod">
          <ac:chgData name="Katarina Ranogajec" userId="dbb8f215-b103-47b4-95cc-18b247b6c79b" providerId="ADAL" clId="{544AAB1D-905E-4E3A-A382-86D34310B3B1}" dt="2022-11-23T10:43:29.027" v="530"/>
          <ac:spMkLst>
            <pc:docMk/>
            <pc:sldMk cId="0" sldId="271"/>
            <ac:spMk id="245" creationId="{00000000-0000-0000-0000-000000000000}"/>
          </ac:spMkLst>
        </pc:spChg>
        <pc:spChg chg="mod">
          <ac:chgData name="Katarina Ranogajec" userId="dbb8f215-b103-47b4-95cc-18b247b6c79b" providerId="ADAL" clId="{544AAB1D-905E-4E3A-A382-86D34310B3B1}" dt="2022-11-23T10:46:22.838" v="642" actId="207"/>
          <ac:spMkLst>
            <pc:docMk/>
            <pc:sldMk cId="0" sldId="271"/>
            <ac:spMk id="246" creationId="{00000000-0000-0000-0000-000000000000}"/>
          </ac:spMkLst>
        </pc:spChg>
      </pc:sldChg>
      <pc:sldChg chg="modSp mod modNotes">
        <pc:chgData name="Katarina Ranogajec" userId="dbb8f215-b103-47b4-95cc-18b247b6c79b" providerId="ADAL" clId="{544AAB1D-905E-4E3A-A382-86D34310B3B1}" dt="2022-11-23T10:46:42.147" v="676" actId="20577"/>
        <pc:sldMkLst>
          <pc:docMk/>
          <pc:sldMk cId="0" sldId="272"/>
        </pc:sldMkLst>
        <pc:spChg chg="mod">
          <ac:chgData name="Katarina Ranogajec" userId="dbb8f215-b103-47b4-95cc-18b247b6c79b" providerId="ADAL" clId="{544AAB1D-905E-4E3A-A382-86D34310B3B1}" dt="2022-11-23T10:46:42.147" v="676" actId="20577"/>
          <ac:spMkLst>
            <pc:docMk/>
            <pc:sldMk cId="0" sldId="272"/>
            <ac:spMk id="251" creationId="{00000000-0000-0000-0000-000000000000}"/>
          </ac:spMkLst>
        </pc:spChg>
        <pc:spChg chg="mod">
          <ac:chgData name="Katarina Ranogajec" userId="dbb8f215-b103-47b4-95cc-18b247b6c79b" providerId="ADAL" clId="{544AAB1D-905E-4E3A-A382-86D34310B3B1}" dt="2022-11-23T10:10:54.953" v="142" actId="14100"/>
          <ac:spMkLst>
            <pc:docMk/>
            <pc:sldMk cId="0" sldId="272"/>
            <ac:spMk id="252" creationId="{00000000-0000-0000-0000-000000000000}"/>
          </ac:spMkLst>
        </pc:spChg>
      </pc:sldChg>
      <pc:sldChg chg="modSp mod modNotes">
        <pc:chgData name="Katarina Ranogajec" userId="dbb8f215-b103-47b4-95cc-18b247b6c79b" providerId="ADAL" clId="{544AAB1D-905E-4E3A-A382-86D34310B3B1}" dt="2022-11-23T10:48:38.538" v="721"/>
        <pc:sldMkLst>
          <pc:docMk/>
          <pc:sldMk cId="0" sldId="273"/>
        </pc:sldMkLst>
        <pc:spChg chg="mod">
          <ac:chgData name="Katarina Ranogajec" userId="dbb8f215-b103-47b4-95cc-18b247b6c79b" providerId="ADAL" clId="{544AAB1D-905E-4E3A-A382-86D34310B3B1}" dt="2022-11-23T10:10:59.348" v="143" actId="14100"/>
          <ac:spMkLst>
            <pc:docMk/>
            <pc:sldMk cId="0" sldId="273"/>
            <ac:spMk id="257" creationId="{00000000-0000-0000-0000-000000000000}"/>
          </ac:spMkLst>
        </pc:spChg>
        <pc:spChg chg="mod">
          <ac:chgData name="Katarina Ranogajec" userId="dbb8f215-b103-47b4-95cc-18b247b6c79b" providerId="ADAL" clId="{544AAB1D-905E-4E3A-A382-86D34310B3B1}" dt="2022-11-23T10:46:55.227" v="710" actId="20577"/>
          <ac:spMkLst>
            <pc:docMk/>
            <pc:sldMk cId="0" sldId="273"/>
            <ac:spMk id="258" creationId="{00000000-0000-0000-0000-000000000000}"/>
          </ac:spMkLst>
        </pc:spChg>
        <pc:spChg chg="mod">
          <ac:chgData name="Katarina Ranogajec" userId="dbb8f215-b103-47b4-95cc-18b247b6c79b" providerId="ADAL" clId="{544AAB1D-905E-4E3A-A382-86D34310B3B1}" dt="2022-11-23T10:48:21.081" v="718"/>
          <ac:spMkLst>
            <pc:docMk/>
            <pc:sldMk cId="0" sldId="273"/>
            <ac:spMk id="259" creationId="{00000000-0000-0000-0000-000000000000}"/>
          </ac:spMkLst>
        </pc:spChg>
        <pc:spChg chg="mod">
          <ac:chgData name="Katarina Ranogajec" userId="dbb8f215-b103-47b4-95cc-18b247b6c79b" providerId="ADAL" clId="{544AAB1D-905E-4E3A-A382-86D34310B3B1}" dt="2022-11-23T10:48:38.538" v="721"/>
          <ac:spMkLst>
            <pc:docMk/>
            <pc:sldMk cId="0" sldId="273"/>
            <ac:spMk id="260" creationId="{00000000-0000-0000-0000-000000000000}"/>
          </ac:spMkLst>
        </pc:spChg>
      </pc:sldChg>
      <pc:sldChg chg="modSp mod modNotes">
        <pc:chgData name="Katarina Ranogajec" userId="dbb8f215-b103-47b4-95cc-18b247b6c79b" providerId="ADAL" clId="{544AAB1D-905E-4E3A-A382-86D34310B3B1}" dt="2022-11-23T10:50:27.765" v="728" actId="113"/>
        <pc:sldMkLst>
          <pc:docMk/>
          <pc:sldMk cId="0" sldId="274"/>
        </pc:sldMkLst>
        <pc:spChg chg="mod">
          <ac:chgData name="Katarina Ranogajec" userId="dbb8f215-b103-47b4-95cc-18b247b6c79b" providerId="ADAL" clId="{544AAB1D-905E-4E3A-A382-86D34310B3B1}" dt="2022-11-23T10:50:27.765" v="728" actId="113"/>
          <ac:spMkLst>
            <pc:docMk/>
            <pc:sldMk cId="0" sldId="274"/>
            <ac:spMk id="265" creationId="{00000000-0000-0000-0000-000000000000}"/>
          </ac:spMkLst>
        </pc:spChg>
        <pc:spChg chg="mod">
          <ac:chgData name="Katarina Ranogajec" userId="dbb8f215-b103-47b4-95cc-18b247b6c79b" providerId="ADAL" clId="{544AAB1D-905E-4E3A-A382-86D34310B3B1}" dt="2022-11-23T10:11:03.270" v="144" actId="14100"/>
          <ac:spMkLst>
            <pc:docMk/>
            <pc:sldMk cId="0" sldId="274"/>
            <ac:spMk id="266" creationId="{00000000-0000-0000-0000-000000000000}"/>
          </ac:spMkLst>
        </pc:spChg>
        <pc:spChg chg="mod">
          <ac:chgData name="Katarina Ranogajec" userId="dbb8f215-b103-47b4-95cc-18b247b6c79b" providerId="ADAL" clId="{544AAB1D-905E-4E3A-A382-86D34310B3B1}" dt="2022-11-23T10:48:56.183" v="722"/>
          <ac:spMkLst>
            <pc:docMk/>
            <pc:sldMk cId="0" sldId="274"/>
            <ac:spMk id="267" creationId="{00000000-0000-0000-0000-000000000000}"/>
          </ac:spMkLst>
        </pc:spChg>
      </pc:sldChg>
      <pc:sldChg chg="modSp modNotes">
        <pc:chgData name="Katarina Ranogajec" userId="dbb8f215-b103-47b4-95cc-18b247b6c79b" providerId="ADAL" clId="{544AAB1D-905E-4E3A-A382-86D34310B3B1}" dt="2022-11-23T10:09:57.012" v="131"/>
        <pc:sldMkLst>
          <pc:docMk/>
          <pc:sldMk cId="0" sldId="275"/>
        </pc:sldMkLst>
        <pc:spChg chg="mod">
          <ac:chgData name="Katarina Ranogajec" userId="dbb8f215-b103-47b4-95cc-18b247b6c79b" providerId="ADAL" clId="{544AAB1D-905E-4E3A-A382-86D34310B3B1}" dt="2022-11-23T10:09:57.012" v="131"/>
          <ac:spMkLst>
            <pc:docMk/>
            <pc:sldMk cId="0" sldId="275"/>
            <ac:spMk id="273" creationId="{00000000-0000-0000-0000-000000000000}"/>
          </ac:spMkLst>
        </pc:spChg>
        <pc:spChg chg="mod">
          <ac:chgData name="Katarina Ranogajec" userId="dbb8f215-b103-47b4-95cc-18b247b6c79b" providerId="ADAL" clId="{544AAB1D-905E-4E3A-A382-86D34310B3B1}" dt="2022-11-23T10:09:57.012" v="131"/>
          <ac:spMkLst>
            <pc:docMk/>
            <pc:sldMk cId="0" sldId="275"/>
            <ac:spMk id="274" creationId="{00000000-0000-0000-0000-000000000000}"/>
          </ac:spMkLst>
        </pc:spChg>
      </pc:sldChg>
      <pc:sldChg chg="modSp mod modNotes">
        <pc:chgData name="Katarina Ranogajec" userId="dbb8f215-b103-47b4-95cc-18b247b6c79b" providerId="ADAL" clId="{544AAB1D-905E-4E3A-A382-86D34310B3B1}" dt="2022-11-23T10:52:45.586" v="781" actId="20577"/>
        <pc:sldMkLst>
          <pc:docMk/>
          <pc:sldMk cId="0" sldId="276"/>
        </pc:sldMkLst>
        <pc:spChg chg="mod">
          <ac:chgData name="Katarina Ranogajec" userId="dbb8f215-b103-47b4-95cc-18b247b6c79b" providerId="ADAL" clId="{544AAB1D-905E-4E3A-A382-86D34310B3B1}" dt="2022-11-23T10:11:09.601" v="145" actId="14100"/>
          <ac:spMkLst>
            <pc:docMk/>
            <pc:sldMk cId="0" sldId="276"/>
            <ac:spMk id="282" creationId="{00000000-0000-0000-0000-000000000000}"/>
          </ac:spMkLst>
        </pc:spChg>
        <pc:spChg chg="mod">
          <ac:chgData name="Katarina Ranogajec" userId="dbb8f215-b103-47b4-95cc-18b247b6c79b" providerId="ADAL" clId="{544AAB1D-905E-4E3A-A382-86D34310B3B1}" dt="2022-11-23T10:52:45.586" v="781" actId="20577"/>
          <ac:spMkLst>
            <pc:docMk/>
            <pc:sldMk cId="0" sldId="276"/>
            <ac:spMk id="283" creationId="{00000000-0000-0000-0000-000000000000}"/>
          </ac:spMkLst>
        </pc:spChg>
        <pc:spChg chg="mod">
          <ac:chgData name="Katarina Ranogajec" userId="dbb8f215-b103-47b4-95cc-18b247b6c79b" providerId="ADAL" clId="{544AAB1D-905E-4E3A-A382-86D34310B3B1}" dt="2022-11-23T10:52:17.358" v="741" actId="113"/>
          <ac:spMkLst>
            <pc:docMk/>
            <pc:sldMk cId="0" sldId="276"/>
            <ac:spMk id="284" creationId="{00000000-0000-0000-0000-000000000000}"/>
          </ac:spMkLst>
        </pc:spChg>
        <pc:spChg chg="mod">
          <ac:chgData name="Katarina Ranogajec" userId="dbb8f215-b103-47b4-95cc-18b247b6c79b" providerId="ADAL" clId="{544AAB1D-905E-4E3A-A382-86D34310B3B1}" dt="2022-11-23T10:50:45.246" v="729"/>
          <ac:spMkLst>
            <pc:docMk/>
            <pc:sldMk cId="0" sldId="276"/>
            <ac:spMk id="285" creationId="{00000000-0000-0000-0000-000000000000}"/>
          </ac:spMkLst>
        </pc:spChg>
      </pc:sldChg>
      <pc:sldChg chg="modSp mod modNotes">
        <pc:chgData name="Katarina Ranogajec" userId="dbb8f215-b103-47b4-95cc-18b247b6c79b" providerId="ADAL" clId="{544AAB1D-905E-4E3A-A382-86D34310B3B1}" dt="2022-11-23T10:53:02.419" v="788" actId="20577"/>
        <pc:sldMkLst>
          <pc:docMk/>
          <pc:sldMk cId="0" sldId="277"/>
        </pc:sldMkLst>
        <pc:spChg chg="mod">
          <ac:chgData name="Katarina Ranogajec" userId="dbb8f215-b103-47b4-95cc-18b247b6c79b" providerId="ADAL" clId="{544AAB1D-905E-4E3A-A382-86D34310B3B1}" dt="2022-11-23T10:53:02.419" v="788" actId="20577"/>
          <ac:spMkLst>
            <pc:docMk/>
            <pc:sldMk cId="0" sldId="277"/>
            <ac:spMk id="290" creationId="{00000000-0000-0000-0000-000000000000}"/>
          </ac:spMkLst>
        </pc:spChg>
        <pc:spChg chg="mod">
          <ac:chgData name="Katarina Ranogajec" userId="dbb8f215-b103-47b4-95cc-18b247b6c79b" providerId="ADAL" clId="{544AAB1D-905E-4E3A-A382-86D34310B3B1}" dt="2022-11-23T10:11:14.048" v="146" actId="14100"/>
          <ac:spMkLst>
            <pc:docMk/>
            <pc:sldMk cId="0" sldId="277"/>
            <ac:spMk id="291" creationId="{00000000-0000-0000-0000-000000000000}"/>
          </ac:spMkLst>
        </pc:spChg>
      </pc:sldChg>
      <pc:sldChg chg="modSp mod modNotes">
        <pc:chgData name="Katarina Ranogajec" userId="dbb8f215-b103-47b4-95cc-18b247b6c79b" providerId="ADAL" clId="{544AAB1D-905E-4E3A-A382-86D34310B3B1}" dt="2022-11-23T10:57:06.338" v="813" actId="20577"/>
        <pc:sldMkLst>
          <pc:docMk/>
          <pc:sldMk cId="0" sldId="278"/>
        </pc:sldMkLst>
        <pc:spChg chg="mod">
          <ac:chgData name="Katarina Ranogajec" userId="dbb8f215-b103-47b4-95cc-18b247b6c79b" providerId="ADAL" clId="{544AAB1D-905E-4E3A-A382-86D34310B3B1}" dt="2022-11-23T10:54:11.919" v="796"/>
          <ac:spMkLst>
            <pc:docMk/>
            <pc:sldMk cId="0" sldId="278"/>
            <ac:spMk id="296" creationId="{00000000-0000-0000-0000-000000000000}"/>
          </ac:spMkLst>
        </pc:spChg>
        <pc:spChg chg="mod">
          <ac:chgData name="Katarina Ranogajec" userId="dbb8f215-b103-47b4-95cc-18b247b6c79b" providerId="ADAL" clId="{544AAB1D-905E-4E3A-A382-86D34310B3B1}" dt="2022-11-23T10:11:18.211" v="147" actId="14100"/>
          <ac:spMkLst>
            <pc:docMk/>
            <pc:sldMk cId="0" sldId="278"/>
            <ac:spMk id="297" creationId="{00000000-0000-0000-0000-000000000000}"/>
          </ac:spMkLst>
        </pc:spChg>
        <pc:spChg chg="mod">
          <ac:chgData name="Katarina Ranogajec" userId="dbb8f215-b103-47b4-95cc-18b247b6c79b" providerId="ADAL" clId="{544AAB1D-905E-4E3A-A382-86D34310B3B1}" dt="2022-11-23T10:57:06.338" v="813" actId="20577"/>
          <ac:spMkLst>
            <pc:docMk/>
            <pc:sldMk cId="0" sldId="278"/>
            <ac:spMk id="298" creationId="{00000000-0000-0000-0000-000000000000}"/>
          </ac:spMkLst>
        </pc:spChg>
      </pc:sldChg>
      <pc:sldChg chg="modSp mod modNotes">
        <pc:chgData name="Katarina Ranogajec" userId="dbb8f215-b103-47b4-95cc-18b247b6c79b" providerId="ADAL" clId="{544AAB1D-905E-4E3A-A382-86D34310B3B1}" dt="2022-11-23T10:57:12.683" v="814" actId="20577"/>
        <pc:sldMkLst>
          <pc:docMk/>
          <pc:sldMk cId="0" sldId="279"/>
        </pc:sldMkLst>
        <pc:spChg chg="mod">
          <ac:chgData name="Katarina Ranogajec" userId="dbb8f215-b103-47b4-95cc-18b247b6c79b" providerId="ADAL" clId="{544AAB1D-905E-4E3A-A382-86D34310B3B1}" dt="2022-11-23T10:11:22.350" v="148" actId="14100"/>
          <ac:spMkLst>
            <pc:docMk/>
            <pc:sldMk cId="0" sldId="279"/>
            <ac:spMk id="304" creationId="{00000000-0000-0000-0000-000000000000}"/>
          </ac:spMkLst>
        </pc:spChg>
        <pc:spChg chg="mod">
          <ac:chgData name="Katarina Ranogajec" userId="dbb8f215-b103-47b4-95cc-18b247b6c79b" providerId="ADAL" clId="{544AAB1D-905E-4E3A-A382-86D34310B3B1}" dt="2022-11-23T10:57:12.683" v="814" actId="20577"/>
          <ac:spMkLst>
            <pc:docMk/>
            <pc:sldMk cId="0" sldId="279"/>
            <ac:spMk id="305" creationId="{00000000-0000-0000-0000-000000000000}"/>
          </ac:spMkLst>
        </pc:spChg>
      </pc:sldChg>
      <pc:sldChg chg="modSp modNotes">
        <pc:chgData name="Katarina Ranogajec" userId="dbb8f215-b103-47b4-95cc-18b247b6c79b" providerId="ADAL" clId="{544AAB1D-905E-4E3A-A382-86D34310B3B1}" dt="2022-11-23T10:13:46.240" v="233"/>
        <pc:sldMkLst>
          <pc:docMk/>
          <pc:sldMk cId="0" sldId="280"/>
        </pc:sldMkLst>
        <pc:spChg chg="mod">
          <ac:chgData name="Katarina Ranogajec" userId="dbb8f215-b103-47b4-95cc-18b247b6c79b" providerId="ADAL" clId="{544AAB1D-905E-4E3A-A382-86D34310B3B1}" dt="2022-11-23T10:09:57.012" v="131"/>
          <ac:spMkLst>
            <pc:docMk/>
            <pc:sldMk cId="0" sldId="280"/>
            <ac:spMk id="313" creationId="{00000000-0000-0000-0000-000000000000}"/>
          </ac:spMkLst>
        </pc:spChg>
        <pc:spChg chg="mod">
          <ac:chgData name="Katarina Ranogajec" userId="dbb8f215-b103-47b4-95cc-18b247b6c79b" providerId="ADAL" clId="{544AAB1D-905E-4E3A-A382-86D34310B3B1}" dt="2022-11-23T10:13:46.240" v="233"/>
          <ac:spMkLst>
            <pc:docMk/>
            <pc:sldMk cId="0" sldId="280"/>
            <ac:spMk id="314" creationId="{00000000-0000-0000-0000-000000000000}"/>
          </ac:spMkLst>
        </pc:spChg>
      </pc:sldChg>
      <pc:sldChg chg="modSp mod modNotes">
        <pc:chgData name="Katarina Ranogajec" userId="dbb8f215-b103-47b4-95cc-18b247b6c79b" providerId="ADAL" clId="{544AAB1D-905E-4E3A-A382-86D34310B3B1}" dt="2022-11-23T10:13:16.979" v="227" actId="20577"/>
        <pc:sldMkLst>
          <pc:docMk/>
          <pc:sldMk cId="0" sldId="281"/>
        </pc:sldMkLst>
        <pc:spChg chg="mod">
          <ac:chgData name="Katarina Ranogajec" userId="dbb8f215-b103-47b4-95cc-18b247b6c79b" providerId="ADAL" clId="{544AAB1D-905E-4E3A-A382-86D34310B3B1}" dt="2022-11-23T10:12:26.988" v="166" actId="20577"/>
          <ac:spMkLst>
            <pc:docMk/>
            <pc:sldMk cId="0" sldId="281"/>
            <ac:spMk id="323" creationId="{00000000-0000-0000-0000-000000000000}"/>
          </ac:spMkLst>
        </pc:spChg>
        <pc:spChg chg="mod">
          <ac:chgData name="Katarina Ranogajec" userId="dbb8f215-b103-47b4-95cc-18b247b6c79b" providerId="ADAL" clId="{544AAB1D-905E-4E3A-A382-86D34310B3B1}" dt="2022-11-23T10:09:57.012" v="131"/>
          <ac:spMkLst>
            <pc:docMk/>
            <pc:sldMk cId="0" sldId="281"/>
            <ac:spMk id="326" creationId="{00000000-0000-0000-0000-000000000000}"/>
          </ac:spMkLst>
        </pc:spChg>
        <pc:spChg chg="mod">
          <ac:chgData name="Katarina Ranogajec" userId="dbb8f215-b103-47b4-95cc-18b247b6c79b" providerId="ADAL" clId="{544AAB1D-905E-4E3A-A382-86D34310B3B1}" dt="2022-11-23T10:13:16.979" v="227" actId="20577"/>
          <ac:spMkLst>
            <pc:docMk/>
            <pc:sldMk cId="0" sldId="281"/>
            <ac:spMk id="3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6" name="Google Shape;2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1" name="Google Shape;2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1" name="Google Shape;3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1" name="Google Shape;3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dirty="0">
                <a:solidFill>
                  <a:schemeClr val="lt1"/>
                </a:solidFill>
                <a:latin typeface="Calibri"/>
                <a:ea typeface="Calibri"/>
                <a:cs typeface="Calibri"/>
                <a:sym typeface="Calibri"/>
              </a:rPr>
              <a:t>Edit</a:t>
            </a:r>
            <a:endParaRPr sz="6000" b="0" i="0" u="none" dirty="0">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a:solidFill>
                  <a:srgbClr val="FFFF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dirty="0">
                <a:solidFill>
                  <a:schemeClr val="lt1"/>
                </a:solidFill>
                <a:latin typeface="Calibri"/>
                <a:ea typeface="Calibri"/>
                <a:cs typeface="Calibri"/>
                <a:sym typeface="Calibri"/>
              </a:rPr>
              <a:t>Edit</a:t>
            </a:r>
            <a:endParaRPr sz="6000" b="0" i="0" u="none" dirty="0">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dirty="0">
                <a:solidFill>
                  <a:schemeClr val="lt1"/>
                </a:solidFill>
                <a:latin typeface="Calibri"/>
                <a:ea typeface="Calibri"/>
                <a:cs typeface="Calibri"/>
                <a:sym typeface="Calibri"/>
              </a:rPr>
              <a:t>Edit</a:t>
            </a:r>
            <a:endParaRPr sz="6000" b="0" i="0" u="none" strike="noStrike" cap="none" dirty="0">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hr" sz="4800" dirty="0">
                <a:latin typeface="+mn-lt"/>
              </a:rPr>
              <a:t>Gradimo Europu s</a:t>
            </a:r>
            <a:endParaRPr sz="5400" dirty="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en-GB" sz="8800" dirty="0" err="1">
                <a:solidFill>
                  <a:srgbClr val="FFF200"/>
                </a:solidFill>
              </a:rPr>
              <a:t>l</a:t>
            </a:r>
            <a:r>
              <a:rPr lang="en-GB" sz="8800" b="1" dirty="0" err="1">
                <a:solidFill>
                  <a:srgbClr val="FFF200"/>
                </a:solidFill>
                <a:latin typeface="Calibri"/>
                <a:ea typeface="Calibri"/>
                <a:cs typeface="Calibri"/>
                <a:sym typeface="Calibri"/>
              </a:rPr>
              <a:t>okalnim</a:t>
            </a:r>
            <a:r>
              <a:rPr lang="en-GB" sz="8800" b="1" dirty="0">
                <a:solidFill>
                  <a:srgbClr val="FFF200"/>
                </a:solidFill>
                <a:latin typeface="Calibri"/>
                <a:ea typeface="Calibri"/>
                <a:cs typeface="Calibri"/>
                <a:sym typeface="Calibri"/>
              </a:rPr>
              <a:t> dionicima</a:t>
            </a:r>
            <a:endParaRPr sz="8800" dirty="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rtl="0"/>
            <a:r>
              <a:rPr lang="hr" sz="2000" dirty="0">
                <a:solidFill>
                  <a:schemeClr val="bg1"/>
                </a:solidFill>
              </a:rPr>
              <a:t>Mreža lokalnih </a:t>
            </a:r>
            <a:r>
              <a:rPr lang="en-US" sz="2000" dirty="0">
                <a:solidFill>
                  <a:schemeClr val="bg1"/>
                </a:solidFill>
              </a:rPr>
              <a:t>dionika</a:t>
            </a:r>
            <a:r>
              <a:rPr lang="hr" sz="2000" dirty="0">
                <a:solidFill>
                  <a:schemeClr val="bg1"/>
                </a:solidFill>
              </a:rPr>
              <a:t> EU</a:t>
            </a:r>
            <a:r>
              <a:rPr lang="en-US" sz="2000" dirty="0">
                <a:solidFill>
                  <a:schemeClr val="bg1"/>
                </a:solidFill>
              </a:rPr>
              <a:t>-a</a:t>
            </a:r>
            <a:r>
              <a:rPr lang="hr" sz="2000" dirty="0">
                <a:solidFill>
                  <a:schemeClr val="bg1"/>
                </a:solidFill>
              </a:rPr>
              <a:t> koji surađuju </a:t>
            </a:r>
            <a:endParaRPr lang="en-US" sz="2000" dirty="0">
              <a:solidFill>
                <a:schemeClr val="bg1"/>
              </a:solidFill>
            </a:endParaRPr>
          </a:p>
          <a:p>
            <a:pPr rtl="0"/>
            <a:r>
              <a:rPr lang="hr" sz="2000" dirty="0">
                <a:solidFill>
                  <a:schemeClr val="bg1"/>
                </a:solidFill>
              </a:rPr>
              <a:t>radi komunikacije o pitanjima u vezi s EU-om</a:t>
            </a:r>
            <a:endParaRPr lang="en-BE" sz="2000" dirty="0">
              <a:solidFill>
                <a:schemeClr val="bg1"/>
              </a:solidFill>
            </a:endParaRPr>
          </a:p>
        </p:txBody>
      </p:sp>
      <p:sp>
        <p:nvSpPr>
          <p:cNvPr id="135" name="Google Shape;135;p1"/>
          <p:cNvSpPr txBox="1">
            <a:spLocks noGrp="1"/>
          </p:cNvSpPr>
          <p:nvPr>
            <p:ph type="body" idx="3"/>
          </p:nvPr>
        </p:nvSpPr>
        <p:spPr>
          <a:xfrm>
            <a:off x="9098733" y="6020374"/>
            <a:ext cx="2721792"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dirty="0"/>
              <a:t>Gradimo Europu s</a:t>
            </a:r>
            <a:br>
              <a:rPr lang="en-GB" dirty="0"/>
            </a:br>
            <a:r>
              <a:rPr lang="en-GB" sz="2400" b="1" dirty="0">
                <a:solidFill>
                  <a:srgbClr val="FFFF00"/>
                </a:solidFill>
              </a:rPr>
              <a:t>lokalnim dionicima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9279802" y="6020374"/>
            <a:ext cx="2540723"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02" name="Google Shape;202;p10"/>
          <p:cNvSpPr txBox="1">
            <a:spLocks noGrp="1"/>
          </p:cNvSpPr>
          <p:nvPr>
            <p:ph type="title"/>
          </p:nvPr>
        </p:nvSpPr>
        <p:spPr>
          <a:xfrm>
            <a:off x="1433407" y="1449389"/>
            <a:ext cx="9901532"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pl-PL" b="1" dirty="0">
                <a:solidFill>
                  <a:srgbClr val="13165D"/>
                </a:solidFill>
                <a:latin typeface="Calibri"/>
                <a:ea typeface="Calibri"/>
                <a:cs typeface="Calibri"/>
                <a:sym typeface="Calibri"/>
              </a:rPr>
              <a:t>Lokalna vlast</a:t>
            </a:r>
            <a:br>
              <a:rPr lang="pl-PL" b="1" dirty="0">
                <a:solidFill>
                  <a:srgbClr val="13165D"/>
                </a:solidFill>
                <a:latin typeface="Calibri"/>
                <a:ea typeface="Calibri"/>
                <a:cs typeface="Calibri"/>
                <a:sym typeface="Calibri"/>
              </a:rPr>
            </a:br>
            <a:r>
              <a:rPr lang="pl-PL" dirty="0">
                <a:solidFill>
                  <a:srgbClr val="13165D"/>
                </a:solidFill>
                <a:latin typeface="Calibri"/>
                <a:ea typeface="Calibri"/>
                <a:cs typeface="Calibri"/>
                <a:sym typeface="Calibri"/>
              </a:rPr>
              <a:t>partner Komisije u predstavljanju</a:t>
            </a:r>
            <a:br>
              <a:rPr lang="pl-PL" dirty="0">
                <a:solidFill>
                  <a:srgbClr val="13165D"/>
                </a:solidFill>
                <a:latin typeface="Calibri"/>
                <a:ea typeface="Calibri"/>
                <a:cs typeface="Calibri"/>
                <a:sym typeface="Calibri"/>
              </a:rPr>
            </a:br>
            <a:r>
              <a:rPr lang="pl-PL" dirty="0">
                <a:solidFill>
                  <a:srgbClr val="13165D"/>
                </a:solidFill>
                <a:latin typeface="Calibri"/>
                <a:ea typeface="Calibri"/>
                <a:cs typeface="Calibri"/>
                <a:sym typeface="Calibri"/>
              </a:rPr>
              <a:t>Europe na terenu</a:t>
            </a:r>
            <a:br>
              <a:rPr lang="en-GB" dirty="0">
                <a:solidFill>
                  <a:srgbClr val="13165D"/>
                </a:solidFill>
                <a:latin typeface="Calibri"/>
                <a:ea typeface="Calibri"/>
                <a:cs typeface="Calibri"/>
                <a:sym typeface="Calibri"/>
              </a:rPr>
            </a:br>
            <a:br>
              <a:rPr lang="en-GB" dirty="0">
                <a:solidFill>
                  <a:srgbClr val="13165D"/>
                </a:solidFill>
                <a:latin typeface="Calibri"/>
                <a:ea typeface="Calibri"/>
                <a:cs typeface="Calibri"/>
                <a:sym typeface="Calibri"/>
              </a:rPr>
            </a:br>
            <a:br>
              <a:rPr lang="en-GB" dirty="0">
                <a:solidFill>
                  <a:srgbClr val="13165D"/>
                </a:solidFill>
                <a:latin typeface="Calibri"/>
                <a:ea typeface="Calibri"/>
                <a:cs typeface="Calibri"/>
                <a:sym typeface="Calibri"/>
              </a:rPr>
            </a:br>
            <a:r>
              <a:rPr lang="pl-PL" b="1" dirty="0">
                <a:solidFill>
                  <a:srgbClr val="13165D"/>
                </a:solidFill>
                <a:latin typeface="Calibri"/>
                <a:ea typeface="Calibri"/>
                <a:cs typeface="Calibri"/>
                <a:sym typeface="Calibri"/>
              </a:rPr>
              <a:t>Lokalno izabrani predstavnik kojega je imenovala </a:t>
            </a:r>
            <a:br>
              <a:rPr lang="pl-PL" b="1" dirty="0">
                <a:solidFill>
                  <a:srgbClr val="13165D"/>
                </a:solidFill>
                <a:latin typeface="Calibri"/>
                <a:ea typeface="Calibri"/>
                <a:cs typeface="Calibri"/>
                <a:sym typeface="Calibri"/>
              </a:rPr>
            </a:br>
            <a:r>
              <a:rPr lang="pl-PL" b="1" dirty="0">
                <a:solidFill>
                  <a:srgbClr val="13165D"/>
                </a:solidFill>
                <a:latin typeface="Calibri"/>
                <a:ea typeface="Calibri"/>
                <a:cs typeface="Calibri"/>
                <a:sym typeface="Calibri"/>
              </a:rPr>
              <a:t>lokalna vlast </a:t>
            </a:r>
            <a:r>
              <a:rPr lang="en-US" dirty="0">
                <a:solidFill>
                  <a:srgbClr val="13165D"/>
                </a:solidFill>
                <a:latin typeface="Calibri"/>
                <a:ea typeface="Calibri"/>
                <a:cs typeface="Calibri"/>
                <a:sym typeface="Calibri"/>
              </a:rPr>
              <a:t>za</a:t>
            </a:r>
            <a:r>
              <a:rPr lang="en-US" b="1" dirty="0">
                <a:solidFill>
                  <a:srgbClr val="13165D"/>
                </a:solidFill>
                <a:latin typeface="Calibri"/>
                <a:ea typeface="Calibri"/>
                <a:cs typeface="Calibri"/>
                <a:sym typeface="Calibri"/>
              </a:rPr>
              <a:t> </a:t>
            </a:r>
            <a:r>
              <a:rPr lang="en-GB" dirty="0">
                <a:solidFill>
                  <a:srgbClr val="13165D"/>
                </a:solidFill>
                <a:latin typeface="Calibri"/>
                <a:ea typeface="Calibri"/>
                <a:cs typeface="Calibri"/>
                <a:sym typeface="Calibri"/>
              </a:rPr>
              <a:t>člana mreže “Gradimo Europu s lokalnim dionicima”</a:t>
            </a:r>
            <a:endParaRPr dirty="0"/>
          </a:p>
        </p:txBody>
      </p:sp>
      <p:sp>
        <p:nvSpPr>
          <p:cNvPr id="203" name="Google Shape;203;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Kako će mreža funkcionirati</a:t>
            </a:r>
            <a:endParaRPr dirty="0">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dirty="0">
                <a:solidFill>
                  <a:srgbClr val="FFF200"/>
                </a:solidFill>
                <a:latin typeface="Calibri"/>
                <a:ea typeface="Calibri"/>
                <a:cs typeface="Calibri"/>
                <a:sym typeface="Calibri"/>
              </a:rPr>
              <a:t>5 glavnih prednosti</a:t>
            </a:r>
            <a:r>
              <a:rPr lang="en-GB" sz="4000" dirty="0">
                <a:solidFill>
                  <a:srgbClr val="FFF200"/>
                </a:solidFill>
                <a:latin typeface="Calibri"/>
                <a:ea typeface="Calibri"/>
                <a:cs typeface="Calibri"/>
                <a:sym typeface="Calibri"/>
              </a:rPr>
              <a:t> </a:t>
            </a:r>
            <a:br>
              <a:rPr lang="en-GB" sz="4000" dirty="0">
                <a:solidFill>
                  <a:srgbClr val="FFF200"/>
                </a:solidFill>
                <a:latin typeface="Calibri"/>
                <a:ea typeface="Calibri"/>
                <a:cs typeface="Calibri"/>
                <a:sym typeface="Calibri"/>
              </a:rPr>
            </a:br>
            <a:r>
              <a:rPr lang="en-GB" sz="4000" dirty="0">
                <a:latin typeface="Calibri"/>
                <a:ea typeface="Calibri"/>
                <a:cs typeface="Calibri"/>
                <a:sym typeface="Calibri"/>
              </a:rPr>
              <a:t>sudjelovanja u ovoj mreži</a:t>
            </a:r>
            <a:endParaRPr sz="4000" dirty="0"/>
          </a:p>
        </p:txBody>
      </p:sp>
      <p:sp>
        <p:nvSpPr>
          <p:cNvPr id="209" name="Google Shape;209;p11"/>
          <p:cNvSpPr txBox="1"/>
          <p:nvPr/>
        </p:nvSpPr>
        <p:spPr>
          <a:xfrm>
            <a:off x="9225481" y="6020374"/>
            <a:ext cx="259504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dirty="0">
                <a:solidFill>
                  <a:schemeClr val="lt1"/>
                </a:solidFill>
                <a:latin typeface="Calibri"/>
                <a:ea typeface="Calibri"/>
                <a:cs typeface="Calibri"/>
                <a:sym typeface="Calibri"/>
              </a:rPr>
              <a:t>Gradimo Europu s</a:t>
            </a:r>
            <a:br>
              <a:rPr lang="en-GB" sz="1400" b="0" i="0" u="none" strike="noStrike" cap="none" dirty="0">
                <a:solidFill>
                  <a:schemeClr val="lt1"/>
                </a:solidFill>
                <a:latin typeface="Calibri"/>
                <a:ea typeface="Calibri"/>
                <a:cs typeface="Calibri"/>
                <a:sym typeface="Calibri"/>
              </a:rPr>
            </a:br>
            <a:r>
              <a:rPr lang="en-GB" sz="2400" b="1" i="0" u="none" strike="noStrike" cap="none" dirty="0">
                <a:solidFill>
                  <a:srgbClr val="FFFF00"/>
                </a:solidFill>
                <a:latin typeface="Calibri"/>
                <a:ea typeface="Calibri"/>
                <a:cs typeface="Calibri"/>
                <a:sym typeface="Calibri"/>
              </a:rPr>
              <a:t>lokalnim dionicima</a:t>
            </a:r>
            <a:endParaRPr dirty="0"/>
          </a:p>
          <a:p>
            <a:pPr marL="0" marR="0" lvl="0" indent="0" algn="r" rtl="0">
              <a:lnSpc>
                <a:spcPct val="90000"/>
              </a:lnSpc>
              <a:spcBef>
                <a:spcPts val="1000"/>
              </a:spcBef>
              <a:spcAft>
                <a:spcPts val="0"/>
              </a:spcAft>
              <a:buClr>
                <a:schemeClr val="lt1"/>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1"/>
          </p:nvPr>
        </p:nvSpPr>
        <p:spPr>
          <a:xfrm>
            <a:off x="9080626" y="6020374"/>
            <a:ext cx="2739899"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15" name="Google Shape;215;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5 glavnih prednosti </a:t>
            </a:r>
          </a:p>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sudjelovanja u ovoj mreži</a:t>
            </a:r>
            <a:endParaRPr dirty="0">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600" b="1" i="0" u="none" strike="noStrike" cap="none" dirty="0">
                <a:solidFill>
                  <a:srgbClr val="FFFF00"/>
                </a:solidFill>
                <a:latin typeface="Calibri"/>
                <a:ea typeface="Calibri"/>
                <a:cs typeface="Calibri"/>
                <a:sym typeface="Calibri"/>
              </a:rPr>
              <a:t>Povlašteni pristup </a:t>
            </a:r>
            <a:r>
              <a:rPr lang="en-GB" sz="1600" i="0" u="none" strike="noStrike" cap="none" dirty="0">
                <a:solidFill>
                  <a:schemeClr val="bg1"/>
                </a:solidFill>
                <a:latin typeface="Calibri"/>
                <a:ea typeface="Calibri"/>
                <a:cs typeface="Calibri"/>
                <a:sym typeface="Calibri"/>
              </a:rPr>
              <a:t>službenim izvorima komunikacije EU-a na nacionalnim jezicima, komunikacijskom materijalu, seminarima na internetu i izvan njega te drugim oblicima informacija, </a:t>
            </a:r>
            <a:r>
              <a:rPr lang="en-GB" sz="1600" i="0" u="none" strike="noStrike" cap="none" dirty="0" err="1">
                <a:solidFill>
                  <a:schemeClr val="bg1"/>
                </a:solidFill>
                <a:latin typeface="Calibri"/>
                <a:ea typeface="Calibri"/>
                <a:cs typeface="Calibri"/>
                <a:sym typeface="Calibri"/>
              </a:rPr>
              <a:t>koje</a:t>
            </a:r>
            <a:r>
              <a:rPr lang="en-GB" sz="1600" i="0" u="none" strike="noStrike" cap="none" dirty="0">
                <a:solidFill>
                  <a:schemeClr val="bg1"/>
                </a:solidFill>
                <a:latin typeface="Calibri"/>
                <a:ea typeface="Calibri"/>
                <a:cs typeface="Calibri"/>
                <a:sym typeface="Calibri"/>
              </a:rPr>
              <a:t> omogućuju članovima interakciju s građanima o pitanjima EU-a</a:t>
            </a:r>
            <a:r>
              <a:rPr lang="en-GB" sz="1600" b="0" i="0" u="none" strike="noStrike" cap="none" dirty="0">
                <a:solidFill>
                  <a:schemeClr val="lt1"/>
                </a:solidFill>
                <a:latin typeface="Calibri"/>
                <a:ea typeface="Calibri"/>
                <a:cs typeface="Calibri"/>
                <a:sym typeface="Calibri"/>
              </a:rPr>
              <a:t>.</a:t>
            </a:r>
            <a:endParaRPr dirty="0"/>
          </a:p>
        </p:txBody>
      </p:sp>
      <p:sp>
        <p:nvSpPr>
          <p:cNvPr id="217" name="Google Shape;217;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600" b="1" dirty="0">
                <a:solidFill>
                  <a:srgbClr val="FFFF00"/>
                </a:solidFill>
                <a:latin typeface="Calibri"/>
                <a:ea typeface="Calibri"/>
                <a:cs typeface="Calibri"/>
                <a:sym typeface="Calibri"/>
              </a:rPr>
              <a:t>Pristup aktivnoj mreži kolega </a:t>
            </a:r>
            <a:r>
              <a:rPr lang="en-GB" sz="1600" dirty="0">
                <a:solidFill>
                  <a:schemeClr val="bg1"/>
                </a:solidFill>
                <a:latin typeface="Calibri"/>
                <a:ea typeface="Calibri"/>
                <a:cs typeface="Calibri"/>
                <a:sym typeface="Calibri"/>
              </a:rPr>
              <a:t>putem namjenske internetske platforme s ostalim sudionicima mreže</a:t>
            </a:r>
            <a:r>
              <a:rPr lang="en-GB" sz="1600" dirty="0">
                <a:solidFill>
                  <a:schemeClr val="lt1"/>
                </a:solidFill>
                <a:latin typeface="Calibri"/>
                <a:ea typeface="Calibri"/>
                <a:cs typeface="Calibri"/>
                <a:sym typeface="Calibri"/>
              </a:rPr>
              <a:t>.</a:t>
            </a:r>
            <a:endParaRPr dirty="0"/>
          </a:p>
        </p:txBody>
      </p:sp>
      <p:sp>
        <p:nvSpPr>
          <p:cNvPr id="218" name="Google Shape;218;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dirty="0">
              <a:solidFill>
                <a:srgbClr val="FFFF00"/>
              </a:solidFill>
              <a:latin typeface="Calibri"/>
              <a:ea typeface="Calibri"/>
              <a:cs typeface="Calibri"/>
              <a:sym typeface="Calibri"/>
            </a:endParaRPr>
          </a:p>
          <a:p>
            <a:pPr marL="0" marR="0" lvl="0" indent="0" algn="l" rtl="0">
              <a:spcBef>
                <a:spcPts val="0"/>
              </a:spcBef>
              <a:spcAft>
                <a:spcPts val="0"/>
              </a:spcAft>
              <a:buNone/>
            </a:pPr>
            <a:r>
              <a:rPr lang="en-GB" sz="1600" b="1" dirty="0">
                <a:solidFill>
                  <a:srgbClr val="FFFF00"/>
                </a:solidFill>
                <a:latin typeface="Calibri"/>
                <a:ea typeface="Calibri"/>
                <a:cs typeface="Calibri"/>
                <a:sym typeface="Calibri"/>
              </a:rPr>
              <a:t>Vidljivosti </a:t>
            </a:r>
            <a:r>
              <a:rPr lang="en-GB" sz="1600" dirty="0">
                <a:solidFill>
                  <a:schemeClr val="bg1"/>
                </a:solidFill>
                <a:latin typeface="Calibri"/>
                <a:ea typeface="Calibri"/>
                <a:cs typeface="Calibri"/>
                <a:sym typeface="Calibri"/>
              </a:rPr>
              <a:t>aktivnosti članova koje se poduzimaju u kontekstu mreže</a:t>
            </a:r>
            <a:r>
              <a:rPr lang="en-GB" sz="1600" b="1" dirty="0">
                <a:solidFill>
                  <a:srgbClr val="FFFF00"/>
                </a:solidFill>
                <a:latin typeface="Calibri"/>
                <a:ea typeface="Calibri"/>
                <a:cs typeface="Calibri"/>
                <a:sym typeface="Calibri"/>
              </a:rPr>
              <a:t> na razini EU-a</a:t>
            </a:r>
            <a:r>
              <a:rPr lang="en-GB" sz="1600" dirty="0">
                <a:solidFill>
                  <a:schemeClr val="lt1"/>
                </a:solidFill>
                <a:latin typeface="Calibri"/>
                <a:ea typeface="Calibri"/>
                <a:cs typeface="Calibri"/>
                <a:sym typeface="Calibri"/>
              </a:rPr>
              <a:t>.</a:t>
            </a:r>
            <a:endParaRPr dirty="0"/>
          </a:p>
          <a:p>
            <a:pPr marL="0" marR="0" lvl="0" indent="0" algn="l" rtl="0">
              <a:spcBef>
                <a:spcPts val="0"/>
              </a:spcBef>
              <a:spcAft>
                <a:spcPts val="0"/>
              </a:spcAft>
              <a:buNone/>
            </a:pPr>
            <a:endParaRPr sz="1600" dirty="0">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600" b="1" dirty="0">
                <a:solidFill>
                  <a:srgbClr val="FFFF00"/>
                </a:solidFill>
                <a:latin typeface="Calibri"/>
                <a:ea typeface="Calibri"/>
                <a:cs typeface="Calibri"/>
                <a:sym typeface="Calibri"/>
              </a:rPr>
              <a:t>Pristup prioritetnim posjetima </a:t>
            </a:r>
            <a:r>
              <a:rPr lang="en-GB" sz="1600" dirty="0">
                <a:solidFill>
                  <a:schemeClr val="bg1"/>
                </a:solidFill>
                <a:latin typeface="Calibri"/>
                <a:ea typeface="Calibri"/>
                <a:cs typeface="Calibri"/>
                <a:sym typeface="Calibri"/>
              </a:rPr>
              <a:t>Centru za posjetitelje Europske komisije u Bruxellesu, fizičkim ili digitalnim, organiziranim na njihovom jeziku, kada je to moguće</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600" b="1" dirty="0">
                <a:solidFill>
                  <a:srgbClr val="FFFF00"/>
                </a:solidFill>
                <a:latin typeface="Calibri"/>
                <a:ea typeface="Calibri"/>
                <a:cs typeface="Calibri"/>
                <a:sym typeface="Calibri"/>
              </a:rPr>
              <a:t>Povlašteni pristup mnoštvu mreža EU-a, </a:t>
            </a:r>
            <a:r>
              <a:rPr lang="en-GB" sz="1600" dirty="0">
                <a:solidFill>
                  <a:schemeClr val="bg1"/>
                </a:solidFill>
                <a:latin typeface="Calibri"/>
                <a:ea typeface="Calibri"/>
                <a:cs typeface="Calibri"/>
                <a:sym typeface="Calibri"/>
              </a:rPr>
              <a:t>uključujući više od 420 centara EUROPE DIRECT prisutnih u gotovo svim regijama EU-a</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dirty="0" err="1">
                <a:solidFill>
                  <a:srgbClr val="FFFFFF"/>
                </a:solidFill>
              </a:rPr>
              <a:t>Posebna</a:t>
            </a:r>
            <a:r>
              <a:rPr lang="en-GB" dirty="0">
                <a:solidFill>
                  <a:srgbClr val="FFFFFF"/>
                </a:solidFill>
              </a:rPr>
              <a:t> </a:t>
            </a:r>
            <a:r>
              <a:rPr lang="en-GB" b="1" dirty="0" err="1">
                <a:solidFill>
                  <a:srgbClr val="FFF100"/>
                </a:solidFill>
              </a:rPr>
              <a:t>anketa</a:t>
            </a:r>
            <a:endParaRPr b="1" dirty="0">
              <a:solidFill>
                <a:srgbClr val="FFF100"/>
              </a:solidFill>
            </a:endParaRPr>
          </a:p>
        </p:txBody>
      </p:sp>
      <p:sp>
        <p:nvSpPr>
          <p:cNvPr id="226" name="Google Shape;226;p22"/>
          <p:cNvSpPr txBox="1">
            <a:spLocks noGrp="1"/>
          </p:cNvSpPr>
          <p:nvPr>
            <p:ph type="body" idx="1"/>
          </p:nvPr>
        </p:nvSpPr>
        <p:spPr>
          <a:xfrm>
            <a:off x="9247031" y="6020374"/>
            <a:ext cx="257349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Gradimo</a:t>
            </a:r>
            <a:r>
              <a:rPr lang="en-GB" dirty="0"/>
              <a:t> </a:t>
            </a:r>
            <a:r>
              <a:rPr lang="en-GB" dirty="0" err="1"/>
              <a:t>Europu</a:t>
            </a:r>
            <a:r>
              <a:rPr lang="en-GB" dirty="0"/>
              <a:t> s</a:t>
            </a:r>
            <a:br>
              <a:rPr lang="en-GB" dirty="0"/>
            </a:br>
            <a:r>
              <a:rPr lang="en-GB" sz="2400" b="1" dirty="0" err="1">
                <a:solidFill>
                  <a:srgbClr val="13155D"/>
                </a:solidFill>
              </a:rPr>
              <a:t>lokalnim</a:t>
            </a:r>
            <a:r>
              <a:rPr lang="en-GB" sz="2400" b="1" dirty="0">
                <a:solidFill>
                  <a:srgbClr val="13155D"/>
                </a:solidFill>
              </a:rPr>
              <a:t> </a:t>
            </a:r>
            <a:r>
              <a:rPr lang="en-GB" sz="2400" b="1" dirty="0" err="1">
                <a:solidFill>
                  <a:srgbClr val="13155D"/>
                </a:solidFill>
              </a:rPr>
              <a:t>dionicima</a:t>
            </a:r>
            <a:endParaRPr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2000" b="0" i="0" u="none" strike="noStrike" cap="none" dirty="0" err="1">
                <a:solidFill>
                  <a:srgbClr val="13165D"/>
                </a:solidFill>
                <a:latin typeface="Calibri"/>
                <a:ea typeface="Calibri"/>
                <a:cs typeface="Calibri"/>
                <a:sym typeface="Calibri"/>
              </a:rPr>
              <a:t>Odgovaranjem</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na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Posebnu</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anketu</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imat</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ćete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priliku</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navesti</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teme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koje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su</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najrelevantnije</a:t>
            </a:r>
            <a:r>
              <a:rPr lang="en-GB" sz="2000" b="0" i="0" u="none" strike="noStrike" cap="none" dirty="0">
                <a:solidFill>
                  <a:srgbClr val="13165D"/>
                </a:solidFill>
                <a:latin typeface="Calibri"/>
                <a:ea typeface="Calibri"/>
                <a:cs typeface="Calibri"/>
                <a:sym typeface="Calibri"/>
              </a:rPr>
              <a:t> za </a:t>
            </a:r>
            <a:r>
              <a:rPr lang="en-GB" sz="2000" b="0" i="0" u="none" strike="noStrike" cap="none" dirty="0" err="1">
                <a:solidFill>
                  <a:srgbClr val="13165D"/>
                </a:solidFill>
                <a:latin typeface="Calibri"/>
                <a:ea typeface="Calibri"/>
                <a:cs typeface="Calibri"/>
                <a:sym typeface="Calibri"/>
              </a:rPr>
              <a:t>Vaše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komunikacijske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potrebe</a:t>
            </a:r>
            <a:r>
              <a:rPr lang="en-GB" sz="2000" b="0" i="0" u="none" strike="noStrike" cap="none" dirty="0">
                <a:solidFill>
                  <a:srgbClr val="13165D"/>
                </a:solidFill>
                <a:latin typeface="Calibri"/>
                <a:ea typeface="Calibri"/>
                <a:cs typeface="Calibri"/>
                <a:sym typeface="Calibri"/>
              </a:rPr>
              <a:t> u </a:t>
            </a:r>
            <a:r>
              <a:rPr lang="en-GB" sz="2000" b="0" i="0" u="none" strike="noStrike" cap="none" dirty="0" err="1">
                <a:solidFill>
                  <a:srgbClr val="13165D"/>
                </a:solidFill>
                <a:latin typeface="Calibri"/>
                <a:ea typeface="Calibri"/>
                <a:cs typeface="Calibri"/>
                <a:sym typeface="Calibri"/>
              </a:rPr>
              <a:t>Vašoj</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izbornoj</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jedinici</a:t>
            </a:r>
            <a:r>
              <a:rPr lang="en-GB" sz="2000" b="0" i="0" u="none" strike="noStrike" cap="none" dirty="0">
                <a:solidFill>
                  <a:srgbClr val="13165D"/>
                </a:solidFill>
                <a:latin typeface="Calibri"/>
                <a:ea typeface="Calibri"/>
                <a:cs typeface="Calibri"/>
                <a:sym typeface="Calibri"/>
              </a:rPr>
              <a:t>.</a:t>
            </a:r>
            <a:br>
              <a:rPr lang="en-GB" sz="2000" b="0" i="0" u="none" strike="noStrike" cap="none" dirty="0">
                <a:solidFill>
                  <a:srgbClr val="13165D"/>
                </a:solidFill>
                <a:latin typeface="Calibri"/>
                <a:ea typeface="Calibri"/>
                <a:cs typeface="Calibri"/>
                <a:sym typeface="Calibri"/>
              </a:rPr>
            </a:br>
            <a:br>
              <a:rPr lang="en-GB" sz="2000" b="0" i="0" u="none" strike="noStrike" cap="none" dirty="0">
                <a:solidFill>
                  <a:srgbClr val="13165D"/>
                </a:solidFill>
                <a:latin typeface="Calibri"/>
                <a:ea typeface="Calibri"/>
                <a:cs typeface="Calibri"/>
                <a:sym typeface="Calibri"/>
              </a:rPr>
            </a:br>
            <a:r>
              <a:rPr lang="en-GB" sz="2000" b="0" i="0" u="none" strike="noStrike" cap="none" dirty="0" err="1">
                <a:solidFill>
                  <a:srgbClr val="13165D"/>
                </a:solidFill>
                <a:latin typeface="Calibri"/>
                <a:ea typeface="Calibri"/>
                <a:cs typeface="Calibri"/>
                <a:sym typeface="Calibri"/>
              </a:rPr>
              <a:t>Nakon</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što</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ispunite</a:t>
            </a:r>
            <a:r>
              <a:rPr lang="en-GB" sz="2000" b="0" i="0" u="none" strike="noStrike" cap="none" dirty="0">
                <a:solidFill>
                  <a:srgbClr val="13165D"/>
                </a:solidFill>
                <a:latin typeface="Calibri"/>
                <a:ea typeface="Calibri"/>
                <a:cs typeface="Calibri"/>
                <a:sym typeface="Calibri"/>
              </a:rPr>
              <a:t> EU </a:t>
            </a:r>
            <a:r>
              <a:rPr lang="en-GB" sz="2000" b="0" i="0" u="none" strike="noStrike" cap="none" dirty="0" err="1">
                <a:solidFill>
                  <a:srgbClr val="13165D"/>
                </a:solidFill>
                <a:latin typeface="Calibri"/>
                <a:ea typeface="Calibri"/>
                <a:cs typeface="Calibri"/>
                <a:sym typeface="Calibri"/>
              </a:rPr>
              <a:t>Posebnu</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anketu</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imate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ćete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mogućnost</a:t>
            </a:r>
            <a:br>
              <a:rPr lang="en-GB" sz="2000" b="1"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primati</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relevantne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informacije</a:t>
            </a:r>
            <a:r>
              <a:rPr lang="en-GB" sz="2000" b="0" i="0" u="none" strike="noStrike" cap="none" dirty="0">
                <a:solidFill>
                  <a:srgbClr val="13165D"/>
                </a:solidFill>
                <a:latin typeface="Calibri"/>
                <a:ea typeface="Calibri"/>
                <a:cs typeface="Calibri"/>
                <a:sym typeface="Calibri"/>
              </a:rPr>
              <a:t> u </a:t>
            </a:r>
            <a:r>
              <a:rPr lang="en-GB" sz="2000" b="0" i="0" u="none" strike="noStrike" cap="none" dirty="0" err="1">
                <a:solidFill>
                  <a:srgbClr val="13165D"/>
                </a:solidFill>
                <a:latin typeface="Calibri"/>
                <a:ea typeface="Calibri"/>
                <a:cs typeface="Calibri"/>
                <a:sym typeface="Calibri"/>
              </a:rPr>
              <a:t>vezi</a:t>
            </a:r>
            <a:r>
              <a:rPr lang="en-GB" sz="2000" b="0" i="0" u="none" strike="noStrike" cap="none" dirty="0">
                <a:solidFill>
                  <a:srgbClr val="13165D"/>
                </a:solidFill>
                <a:latin typeface="Calibri"/>
                <a:ea typeface="Calibri"/>
                <a:cs typeface="Calibri"/>
                <a:sym typeface="Calibri"/>
              </a:rPr>
              <a:t> s EU-om</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sudjelovati</a:t>
            </a:r>
            <a:r>
              <a:rPr lang="en-GB" sz="2000" b="0" i="0" u="none" strike="noStrike" cap="none" dirty="0">
                <a:solidFill>
                  <a:srgbClr val="13165D"/>
                </a:solidFill>
                <a:latin typeface="Calibri"/>
                <a:ea typeface="Calibri"/>
                <a:cs typeface="Calibri"/>
                <a:sym typeface="Calibri"/>
              </a:rPr>
              <a:t> u online </a:t>
            </a:r>
            <a:r>
              <a:rPr lang="en-GB" sz="2000" b="0" i="0" u="none" strike="noStrike" cap="none" dirty="0" err="1">
                <a:solidFill>
                  <a:srgbClr val="13165D"/>
                </a:solidFill>
                <a:latin typeface="Calibri"/>
                <a:ea typeface="Calibri"/>
                <a:cs typeface="Calibri"/>
                <a:sym typeface="Calibri"/>
              </a:rPr>
              <a:t>seminarima</a:t>
            </a:r>
            <a:r>
              <a:rPr lang="en-GB" sz="2000" b="0"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sudjelovati</a:t>
            </a:r>
            <a:r>
              <a:rPr lang="en-GB" sz="2000" b="0" i="0" u="none" strike="noStrike" cap="none" dirty="0">
                <a:solidFill>
                  <a:srgbClr val="13165D"/>
                </a:solidFill>
                <a:latin typeface="Calibri"/>
                <a:ea typeface="Calibri"/>
                <a:cs typeface="Calibri"/>
                <a:sym typeface="Calibri"/>
              </a:rPr>
              <a:t> u </a:t>
            </a:r>
            <a:r>
              <a:rPr lang="en-GB" sz="2000" b="0" i="0" u="none" strike="noStrike" cap="none" dirty="0" err="1">
                <a:solidFill>
                  <a:srgbClr val="13165D"/>
                </a:solidFill>
                <a:latin typeface="Calibri"/>
                <a:ea typeface="Calibri"/>
                <a:cs typeface="Calibri"/>
                <a:sym typeface="Calibri"/>
              </a:rPr>
              <a:t>posjetima</a:t>
            </a:r>
            <a:r>
              <a:rPr lang="en-GB" sz="2000" b="0" i="0" u="none" strike="noStrike" cap="none" dirty="0">
                <a:solidFill>
                  <a:srgbClr val="13165D"/>
                </a:solidFill>
                <a:latin typeface="Calibri"/>
                <a:ea typeface="Calibri"/>
                <a:cs typeface="Calibri"/>
                <a:sym typeface="Calibri"/>
              </a:rPr>
              <a:t> EU </a:t>
            </a:r>
            <a:r>
              <a:rPr lang="en-GB" sz="2000" b="0" i="0" u="none" strike="noStrike" cap="none" dirty="0" err="1">
                <a:solidFill>
                  <a:srgbClr val="13165D"/>
                </a:solidFill>
                <a:latin typeface="Calibri"/>
                <a:ea typeface="Calibri"/>
                <a:cs typeface="Calibri"/>
                <a:sym typeface="Calibri"/>
              </a:rPr>
              <a:t>institucijama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na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Vašem</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jeziku</a:t>
            </a:r>
            <a:br>
              <a:rPr lang="en-GB" sz="2000" b="0" i="0" u="none" strike="noStrike" cap="none" dirty="0">
                <a:solidFill>
                  <a:srgbClr val="13165D"/>
                </a:solidFill>
                <a:latin typeface="Calibri"/>
                <a:ea typeface="Calibri"/>
                <a:cs typeface="Calibri"/>
                <a:sym typeface="Calibri"/>
              </a:rPr>
            </a:br>
            <a:br>
              <a:rPr lang="en-GB" sz="1800" b="0" i="0" u="none" strike="noStrike" cap="none" dirty="0">
                <a:solidFill>
                  <a:srgbClr val="000000"/>
                </a:solidFill>
                <a:latin typeface="Arial"/>
                <a:ea typeface="Arial"/>
                <a:cs typeface="Arial"/>
                <a:sym typeface="Arial"/>
              </a:rPr>
            </a:br>
            <a:r>
              <a:rPr lang="en-GB" sz="2000" b="1" i="0" u="none" strike="noStrike" cap="none" dirty="0">
                <a:solidFill>
                  <a:srgbClr val="13165D"/>
                </a:solidFill>
                <a:latin typeface="Calibri"/>
                <a:ea typeface="Calibri"/>
                <a:cs typeface="Calibri"/>
                <a:sym typeface="Calibri"/>
              </a:rPr>
              <a:t>URL</a:t>
            </a:r>
            <a:r>
              <a:rPr lang="en-GB" sz="1800" b="0" i="0" u="none" strike="noStrike" cap="none" dirty="0">
                <a:solidFill>
                  <a:srgbClr val="000000"/>
                </a:solidFill>
                <a:latin typeface="Arial"/>
                <a:ea typeface="Arial"/>
                <a:cs typeface="Arial"/>
                <a:sym typeface="Arial"/>
              </a:rPr>
              <a:t> </a:t>
            </a:r>
            <a:r>
              <a:rPr lang="en-GB" sz="2000" b="1" i="0" u="none" strike="noStrike" cap="none" dirty="0" err="1">
                <a:solidFill>
                  <a:srgbClr val="13165D"/>
                </a:solidFill>
                <a:latin typeface="Calibri"/>
                <a:ea typeface="Calibri"/>
                <a:cs typeface="Calibri"/>
                <a:sym typeface="Calibri"/>
              </a:rPr>
              <a:t>Posebne</a:t>
            </a:r>
            <a:r>
              <a:rPr lang="en-GB" sz="2000" b="1" i="0" u="none" strike="noStrike" cap="none" dirty="0">
                <a:solidFill>
                  <a:srgbClr val="13165D"/>
                </a:solidFill>
                <a:latin typeface="Calibri"/>
                <a:ea typeface="Calibri"/>
                <a:cs typeface="Calibri"/>
                <a:sym typeface="Calibri"/>
              </a:rPr>
              <a:t> </a:t>
            </a:r>
            <a:r>
              <a:rPr lang="en-GB" sz="2000" b="1" i="0" u="none" strike="noStrike" cap="none" dirty="0" err="1">
                <a:solidFill>
                  <a:srgbClr val="13165D"/>
                </a:solidFill>
                <a:latin typeface="Calibri"/>
                <a:ea typeface="Calibri"/>
                <a:cs typeface="Calibri"/>
                <a:sym typeface="Calibri"/>
              </a:rPr>
              <a:t>ankete</a:t>
            </a:r>
            <a:r>
              <a:rPr lang="en-GB" sz="2000" b="1"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b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dirty="0">
              <a:solidFill>
                <a:srgbClr val="13165D"/>
              </a:solidFill>
              <a:latin typeface="Calibri"/>
              <a:ea typeface="Calibri"/>
              <a:cs typeface="Calibri"/>
              <a:sym typeface="Calibri"/>
            </a:endParaRPr>
          </a:p>
        </p:txBody>
      </p:sp>
      <p:sp>
        <p:nvSpPr>
          <p:cNvPr id="232" name="Google Shape;232;p23"/>
          <p:cNvSpPr txBox="1">
            <a:spLocks noGrp="1"/>
          </p:cNvSpPr>
          <p:nvPr>
            <p:ph type="body" idx="1"/>
          </p:nvPr>
        </p:nvSpPr>
        <p:spPr>
          <a:xfrm>
            <a:off x="9221273" y="6020374"/>
            <a:ext cx="2599252"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Gradimo</a:t>
            </a:r>
            <a:r>
              <a:rPr lang="en-GB" dirty="0"/>
              <a:t> </a:t>
            </a:r>
            <a:r>
              <a:rPr lang="en-GB" dirty="0" err="1"/>
              <a:t>Europu</a:t>
            </a:r>
            <a:r>
              <a:rPr lang="en-GB" dirty="0"/>
              <a:t> s</a:t>
            </a:r>
            <a:br>
              <a:rPr lang="en-GB" dirty="0"/>
            </a:br>
            <a:r>
              <a:rPr lang="en-GB" sz="2400" b="1" dirty="0" err="1">
                <a:solidFill>
                  <a:srgbClr val="13155D"/>
                </a:solidFill>
              </a:rPr>
              <a:t>lokalnim</a:t>
            </a:r>
            <a:r>
              <a:rPr lang="en-GB" sz="2400" b="1" dirty="0">
                <a:solidFill>
                  <a:srgbClr val="13155D"/>
                </a:solidFill>
              </a:rPr>
              <a:t> </a:t>
            </a:r>
            <a:r>
              <a:rPr lang="en-GB" sz="2400" b="1" dirty="0" err="1">
                <a:solidFill>
                  <a:srgbClr val="13155D"/>
                </a:solidFill>
              </a:rPr>
              <a:t>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33" name="Google Shape;233;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err="1">
                <a:solidFill>
                  <a:srgbClr val="13165D"/>
                </a:solidFill>
              </a:rPr>
              <a:t>Posebna</a:t>
            </a:r>
            <a:r>
              <a:rPr lang="en-GB" b="1" dirty="0">
                <a:solidFill>
                  <a:srgbClr val="13165D"/>
                </a:solidFill>
              </a:rPr>
              <a:t> </a:t>
            </a:r>
            <a:r>
              <a:rPr lang="en-GB" b="1" dirty="0" err="1">
                <a:solidFill>
                  <a:srgbClr val="13165D"/>
                </a:solidFill>
              </a:rPr>
              <a:t>anketa</a:t>
            </a:r>
            <a:endParaRPr dirty="0">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b="1" dirty="0">
                <a:solidFill>
                  <a:srgbClr val="FFFF00"/>
                </a:solidFill>
                <a:latin typeface="Calibri"/>
                <a:ea typeface="Calibri"/>
                <a:cs typeface="Calibri"/>
                <a:sym typeface="Calibri"/>
              </a:rPr>
              <a:t>Partnerstvo s</a:t>
            </a:r>
            <a:br>
              <a:rPr lang="en-GB" dirty="0">
                <a:latin typeface="Calibri"/>
                <a:ea typeface="Calibri"/>
                <a:cs typeface="Calibri"/>
                <a:sym typeface="Calibri"/>
              </a:rPr>
            </a:br>
            <a:r>
              <a:rPr lang="en-GB" dirty="0">
                <a:latin typeface="Calibri"/>
                <a:ea typeface="Calibri"/>
                <a:cs typeface="Calibri"/>
                <a:sym typeface="Calibri"/>
              </a:rPr>
              <a:t>Odborom regija</a:t>
            </a:r>
            <a:endParaRPr dirty="0"/>
          </a:p>
        </p:txBody>
      </p:sp>
      <p:sp>
        <p:nvSpPr>
          <p:cNvPr id="226" name="Google Shape;226;p13"/>
          <p:cNvSpPr txBox="1"/>
          <p:nvPr/>
        </p:nvSpPr>
        <p:spPr>
          <a:xfrm>
            <a:off x="9288855" y="6020374"/>
            <a:ext cx="2531670"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dirty="0">
                <a:solidFill>
                  <a:schemeClr val="lt1"/>
                </a:solidFill>
                <a:latin typeface="Calibri"/>
                <a:ea typeface="Calibri"/>
                <a:cs typeface="Calibri"/>
                <a:sym typeface="Calibri"/>
              </a:rPr>
              <a:t>Gradimo Europu s</a:t>
            </a:r>
            <a:br>
              <a:rPr lang="en-GB" sz="1400" b="0" dirty="0">
                <a:solidFill>
                  <a:schemeClr val="lt1"/>
                </a:solidFill>
                <a:latin typeface="Calibri"/>
                <a:ea typeface="Calibri"/>
                <a:cs typeface="Calibri"/>
                <a:sym typeface="Calibri"/>
              </a:rPr>
            </a:br>
            <a:r>
              <a:rPr lang="en-GB" sz="2400" b="1" dirty="0">
                <a:solidFill>
                  <a:srgbClr val="FFFF00"/>
                </a:solidFill>
                <a:latin typeface="Calibri"/>
                <a:ea typeface="Calibri"/>
                <a:cs typeface="Calibri"/>
                <a:sym typeface="Calibri"/>
              </a:rPr>
              <a:t>lokalnim dionicima</a:t>
            </a:r>
            <a:endParaRPr dirty="0"/>
          </a:p>
          <a:p>
            <a:pPr marL="0" marR="0" lvl="0" indent="0" algn="r" rtl="0">
              <a:lnSpc>
                <a:spcPct val="90000"/>
              </a:lnSpc>
              <a:spcBef>
                <a:spcPts val="1000"/>
              </a:spcBef>
              <a:spcAft>
                <a:spcPts val="0"/>
              </a:spcAft>
              <a:buClr>
                <a:schemeClr val="lt1"/>
              </a:buClr>
              <a:buSzPts val="1400"/>
              <a:buFont typeface="Arial"/>
              <a:buNone/>
            </a:pPr>
            <a:endParaRPr sz="1400" b="0"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1"/>
          </p:nvPr>
        </p:nvSpPr>
        <p:spPr>
          <a:xfrm>
            <a:off x="9352230" y="6020374"/>
            <a:ext cx="2468295"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32" name="Google Shape;232;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Partnerstvo s Odborom regija</a:t>
            </a:r>
            <a:endParaRPr dirty="0">
              <a:solidFill>
                <a:srgbClr val="13165D"/>
              </a:solidFill>
              <a:latin typeface="Calibri"/>
              <a:ea typeface="Calibri"/>
              <a:cs typeface="Calibri"/>
              <a:sym typeface="Calibri"/>
            </a:endParaRPr>
          </a:p>
        </p:txBody>
      </p:sp>
      <p:sp>
        <p:nvSpPr>
          <p:cNvPr id="233" name="Google Shape;233;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en-GB" sz="2400" b="0" i="0" u="none" strike="noStrike" cap="none" dirty="0" err="1">
                <a:solidFill>
                  <a:srgbClr val="13155D"/>
                </a:solidFill>
                <a:latin typeface="Calibri"/>
                <a:ea typeface="Calibri"/>
                <a:cs typeface="Calibri"/>
                <a:sym typeface="Calibri"/>
              </a:rPr>
              <a:t>Mreža</a:t>
            </a:r>
            <a:r>
              <a:rPr lang="en-GB" sz="2400" b="0" i="0" u="none" strike="noStrike" cap="none" dirty="0">
                <a:solidFill>
                  <a:srgbClr val="13155D"/>
                </a:solidFill>
                <a:latin typeface="Calibri"/>
                <a:ea typeface="Calibri"/>
                <a:cs typeface="Calibri"/>
                <a:sym typeface="Calibri"/>
              </a:rPr>
              <a:t> </a:t>
            </a:r>
            <a:r>
              <a:rPr lang="en-GB" sz="2400" b="1" i="0" u="none" strike="noStrike" cap="none" dirty="0">
                <a:solidFill>
                  <a:srgbClr val="13155D"/>
                </a:solidFill>
                <a:latin typeface="Calibri"/>
                <a:ea typeface="Calibri"/>
                <a:cs typeface="Calibri"/>
                <a:sym typeface="Calibri"/>
              </a:rPr>
              <a:t>„</a:t>
            </a:r>
            <a:r>
              <a:rPr lang="en-GB" sz="2400" b="1" i="0" u="none" strike="noStrike" cap="none" dirty="0" err="1">
                <a:solidFill>
                  <a:srgbClr val="13155D"/>
                </a:solidFill>
                <a:latin typeface="Calibri"/>
                <a:ea typeface="Calibri"/>
                <a:cs typeface="Calibri"/>
                <a:sym typeface="Calibri"/>
              </a:rPr>
              <a:t>Gradimo</a:t>
            </a:r>
            <a:r>
              <a:rPr lang="en-GB" sz="2400" b="1" i="0" u="none" strike="noStrike" cap="none" dirty="0">
                <a:solidFill>
                  <a:srgbClr val="13155D"/>
                </a:solidFill>
                <a:latin typeface="Calibri"/>
                <a:ea typeface="Calibri"/>
                <a:cs typeface="Calibri"/>
                <a:sym typeface="Calibri"/>
              </a:rPr>
              <a:t> Europu s lokalnim dionicima”</a:t>
            </a:r>
            <a:r>
              <a:rPr lang="en-GB" sz="2400" b="0" i="0" u="none" strike="noStrike" cap="none" dirty="0">
                <a:solidFill>
                  <a:srgbClr val="13155D"/>
                </a:solidFill>
                <a:latin typeface="Calibri"/>
                <a:ea typeface="Calibri"/>
                <a:cs typeface="Calibri"/>
                <a:sym typeface="Calibri"/>
              </a:rPr>
              <a:t> usko surađuje s </a:t>
            </a:r>
            <a:br>
              <a:rPr lang="en-GB" sz="2400" b="0" i="0" u="none" strike="noStrike" cap="none" dirty="0">
                <a:solidFill>
                  <a:srgbClr val="13155D"/>
                </a:solidFill>
                <a:latin typeface="Calibri"/>
                <a:ea typeface="Calibri"/>
                <a:cs typeface="Calibri"/>
                <a:sym typeface="Calibri"/>
              </a:rPr>
            </a:br>
            <a:r>
              <a:rPr lang="en-GB" sz="2400" b="1" i="0" u="none" strike="noStrike" cap="none" dirty="0">
                <a:solidFill>
                  <a:srgbClr val="13155D"/>
                </a:solidFill>
                <a:latin typeface="Calibri"/>
                <a:ea typeface="Calibri"/>
                <a:cs typeface="Calibri"/>
                <a:sym typeface="Calibri"/>
              </a:rPr>
              <a:t>Europskom mrežom regionalnih i lokalnih savjetnika za EU Odbora regija</a:t>
            </a:r>
            <a:r>
              <a:rPr lang="en-GB" sz="2400" b="0" i="0" u="none" strike="noStrike" cap="none" dirty="0">
                <a:solidFill>
                  <a:srgbClr val="13155D"/>
                </a:solidFill>
                <a:latin typeface="Calibri"/>
                <a:ea typeface="Calibri"/>
                <a:cs typeface="Calibri"/>
                <a:sym typeface="Calibri"/>
              </a:rPr>
              <a:t>.</a:t>
            </a:r>
            <a:endParaRPr dirty="0"/>
          </a:p>
          <a:p>
            <a:pPr marL="0" marR="0" lvl="0" indent="0" algn="l" rtl="0">
              <a:lnSpc>
                <a:spcPct val="90000"/>
              </a:lnSpc>
              <a:spcBef>
                <a:spcPts val="1000"/>
              </a:spcBef>
              <a:spcAft>
                <a:spcPts val="0"/>
              </a:spcAft>
              <a:buClr>
                <a:srgbClr val="13155D"/>
              </a:buClr>
              <a:buSzPts val="2400"/>
              <a:buFont typeface="Arial"/>
              <a:buNone/>
            </a:pPr>
            <a:r>
              <a:rPr lang="en-GB" sz="2400" b="0" i="0" u="none" strike="noStrike" cap="none" dirty="0">
                <a:solidFill>
                  <a:srgbClr val="13155D"/>
                </a:solidFill>
                <a:latin typeface="Calibri"/>
                <a:ea typeface="Calibri"/>
                <a:cs typeface="Calibri"/>
                <a:sym typeface="Calibri"/>
              </a:rPr>
              <a:t>Europska mreža regionalnih i lokalnih savjetnika za EU, koju je 2021. godine oformio Europski odbor regija (OR), dijeli neke ciljeve s našom mrežom. Oni uključuju povećanje znanja </a:t>
            </a:r>
            <a:r>
              <a:rPr lang="en-GB" sz="2400" b="0" i="0" u="none" strike="noStrike" cap="none" dirty="0" err="1">
                <a:solidFill>
                  <a:srgbClr val="13155D"/>
                </a:solidFill>
                <a:latin typeface="Calibri"/>
                <a:ea typeface="Calibri"/>
                <a:cs typeface="Calibri"/>
                <a:sym typeface="Calibri"/>
              </a:rPr>
              <a:t>lokalnih</a:t>
            </a:r>
            <a:r>
              <a:rPr lang="en-GB" sz="2400" b="0" i="0" u="none" strike="noStrike" cap="none" dirty="0">
                <a:solidFill>
                  <a:srgbClr val="13155D"/>
                </a:solidFill>
                <a:latin typeface="Calibri"/>
                <a:ea typeface="Calibri"/>
                <a:cs typeface="Calibri"/>
                <a:sym typeface="Calibri"/>
              </a:rPr>
              <a:t> </a:t>
            </a:r>
            <a:r>
              <a:rPr lang="en-GB" sz="2400" b="0" i="0" u="none" strike="noStrike" cap="none" dirty="0" err="1">
                <a:solidFill>
                  <a:srgbClr val="13155D"/>
                </a:solidFill>
                <a:latin typeface="Calibri"/>
                <a:ea typeface="Calibri"/>
                <a:cs typeface="Calibri"/>
                <a:sym typeface="Calibri"/>
              </a:rPr>
              <a:t>dionika</a:t>
            </a:r>
            <a:r>
              <a:rPr lang="en-GB" sz="2400" b="0" i="0" u="none" strike="noStrike" cap="none" dirty="0">
                <a:solidFill>
                  <a:srgbClr val="13155D"/>
                </a:solidFill>
                <a:latin typeface="Calibri"/>
                <a:ea typeface="Calibri"/>
                <a:cs typeface="Calibri"/>
                <a:sym typeface="Calibri"/>
              </a:rPr>
              <a:t> o politikama EU-a i pružanje potpore u njihovim aktivnostima u vezi s EU-om.</a:t>
            </a:r>
            <a:endParaRPr dirty="0"/>
          </a:p>
          <a:p>
            <a:pPr marL="0" marR="0" lvl="0" indent="0" algn="l" rtl="0">
              <a:lnSpc>
                <a:spcPct val="90000"/>
              </a:lnSpc>
              <a:spcBef>
                <a:spcPts val="1000"/>
              </a:spcBef>
              <a:spcAft>
                <a:spcPts val="0"/>
              </a:spcAft>
              <a:buClr>
                <a:srgbClr val="13155D"/>
              </a:buClr>
              <a:buSzPts val="2400"/>
              <a:buFont typeface="Arial"/>
              <a:buNone/>
            </a:pPr>
            <a:r>
              <a:rPr lang="en-GB" sz="2400" b="0" i="0" u="none" strike="noStrike" cap="none" dirty="0">
                <a:solidFill>
                  <a:srgbClr val="13155D"/>
                </a:solidFill>
                <a:latin typeface="Calibri"/>
                <a:ea typeface="Calibri"/>
                <a:cs typeface="Calibri"/>
                <a:sym typeface="Calibri"/>
              </a:rPr>
              <a:t>Dok je naša mreža usredotočena na komunikaciju s građanima, mreža Odbora regija usmjerena je na uspostavljanje veza s radom članova Odbora regija.</a:t>
            </a:r>
            <a:endParaRPr dirty="0"/>
          </a:p>
          <a:p>
            <a:pPr marL="0" marR="0" lvl="0" indent="0" algn="l" rtl="0">
              <a:lnSpc>
                <a:spcPct val="90000"/>
              </a:lnSpc>
              <a:spcBef>
                <a:spcPts val="1000"/>
              </a:spcBef>
              <a:spcAft>
                <a:spcPts val="0"/>
              </a:spcAft>
              <a:buClr>
                <a:srgbClr val="13155D"/>
              </a:buClr>
              <a:buSzPts val="2400"/>
              <a:buFont typeface="Arial"/>
              <a:buNone/>
            </a:pPr>
            <a:r>
              <a:rPr lang="en-GB" sz="2400" b="1" i="0" u="none" strike="noStrike" cap="none" dirty="0">
                <a:solidFill>
                  <a:srgbClr val="13155D"/>
                </a:solidFill>
                <a:latin typeface="Calibri"/>
                <a:ea typeface="Calibri"/>
                <a:cs typeface="Calibri"/>
                <a:sym typeface="Calibri"/>
              </a:rPr>
              <a:t>Možete biti član obje mreže!</a:t>
            </a:r>
            <a:endParaRPr sz="2400" b="1" i="0" u="none" strike="noStrike" cap="none" dirty="0">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dirty="0">
                <a:solidFill>
                  <a:srgbClr val="FFFFFF"/>
                </a:solidFill>
                <a:latin typeface="Calibri"/>
                <a:ea typeface="Calibri"/>
                <a:cs typeface="Calibri"/>
                <a:sym typeface="Calibri"/>
              </a:rPr>
              <a:t>Što se </a:t>
            </a:r>
            <a:r>
              <a:rPr lang="en-GB" b="1" dirty="0">
                <a:solidFill>
                  <a:srgbClr val="FFFF00"/>
                </a:solidFill>
                <a:latin typeface="Calibri"/>
                <a:ea typeface="Calibri"/>
                <a:cs typeface="Calibri"/>
                <a:sym typeface="Calibri"/>
              </a:rPr>
              <a:t>očekuje od članova mreže</a:t>
            </a:r>
            <a:r>
              <a:rPr lang="en-GB" b="1" dirty="0">
                <a:solidFill>
                  <a:srgbClr val="FFF100"/>
                </a:solidFill>
                <a:latin typeface="Calibri"/>
                <a:ea typeface="Calibri"/>
                <a:cs typeface="Calibri"/>
                <a:sym typeface="Calibri"/>
              </a:rPr>
              <a:t>?</a:t>
            </a:r>
            <a:endParaRPr dirty="0">
              <a:solidFill>
                <a:srgbClr val="FFF100"/>
              </a:solidFill>
              <a:latin typeface="Calibri"/>
              <a:ea typeface="Calibri"/>
              <a:cs typeface="Calibri"/>
              <a:sym typeface="Calibri"/>
            </a:endParaRPr>
          </a:p>
        </p:txBody>
      </p:sp>
      <p:sp>
        <p:nvSpPr>
          <p:cNvPr id="239" name="Google Shape;239;p15"/>
          <p:cNvSpPr txBox="1"/>
          <p:nvPr/>
        </p:nvSpPr>
        <p:spPr>
          <a:xfrm>
            <a:off x="9225481" y="6020374"/>
            <a:ext cx="259504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dirty="0">
                <a:solidFill>
                  <a:schemeClr val="lt1"/>
                </a:solidFill>
                <a:latin typeface="Calibri"/>
                <a:ea typeface="Calibri"/>
                <a:cs typeface="Calibri"/>
                <a:sym typeface="Calibri"/>
              </a:rPr>
              <a:t>Gradimo Europu s</a:t>
            </a:r>
            <a:br>
              <a:rPr lang="en-GB" sz="1400" b="0" dirty="0">
                <a:solidFill>
                  <a:schemeClr val="lt1"/>
                </a:solidFill>
                <a:latin typeface="Calibri"/>
                <a:ea typeface="Calibri"/>
                <a:cs typeface="Calibri"/>
                <a:sym typeface="Calibri"/>
              </a:rPr>
            </a:br>
            <a:r>
              <a:rPr lang="en-GB" sz="2400" b="1" dirty="0">
                <a:solidFill>
                  <a:srgbClr val="FFFF00"/>
                </a:solidFill>
                <a:latin typeface="Calibri"/>
                <a:ea typeface="Calibri"/>
                <a:cs typeface="Calibri"/>
                <a:sym typeface="Calibri"/>
              </a:rPr>
              <a:t>lokalnim dionicima</a:t>
            </a:r>
            <a:endParaRPr dirty="0"/>
          </a:p>
          <a:p>
            <a:pPr marL="0" marR="0" lvl="0" indent="0" algn="r" rtl="0">
              <a:lnSpc>
                <a:spcPct val="90000"/>
              </a:lnSpc>
              <a:spcBef>
                <a:spcPts val="1000"/>
              </a:spcBef>
              <a:spcAft>
                <a:spcPts val="0"/>
              </a:spcAft>
              <a:buClr>
                <a:schemeClr val="lt1"/>
              </a:buClr>
              <a:buSzPts val="1400"/>
              <a:buFont typeface="Arial"/>
              <a:buNone/>
            </a:pPr>
            <a:endParaRPr sz="1400" b="0" dirty="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1"/>
          </p:nvPr>
        </p:nvSpPr>
        <p:spPr>
          <a:xfrm>
            <a:off x="9044412" y="6020374"/>
            <a:ext cx="2776113"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45" name="Google Shape;245;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Što se očekuje od članova mreže</a:t>
            </a:r>
            <a:endParaRPr dirty="0">
              <a:solidFill>
                <a:srgbClr val="13165D"/>
              </a:solidFill>
              <a:latin typeface="Calibri"/>
              <a:ea typeface="Calibri"/>
              <a:cs typeface="Calibri"/>
              <a:sym typeface="Calibri"/>
            </a:endParaRPr>
          </a:p>
        </p:txBody>
      </p:sp>
      <p:sp>
        <p:nvSpPr>
          <p:cNvPr id="246" name="Google Shape;246;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en-GB" sz="1800" b="1" dirty="0">
                <a:solidFill>
                  <a:srgbClr val="FFF100"/>
                </a:solidFill>
                <a:latin typeface="Calibri"/>
                <a:ea typeface="Calibri"/>
                <a:cs typeface="Calibri"/>
                <a:sym typeface="Calibri"/>
              </a:rPr>
              <a:t>Sudjelovanje u raspravama </a:t>
            </a:r>
            <a:r>
              <a:rPr lang="en-GB" sz="1800" dirty="0">
                <a:solidFill>
                  <a:schemeClr val="bg1"/>
                </a:solidFill>
                <a:latin typeface="Calibri"/>
                <a:ea typeface="Calibri"/>
                <a:cs typeface="Calibri"/>
                <a:sym typeface="Calibri"/>
              </a:rPr>
              <a:t>s članovima svoje izborne jedinice i lokalnim medijima o općim političkim inicijativama te mjerama koje provodi EU</a:t>
            </a:r>
            <a:r>
              <a:rPr lang="en-GB" sz="1800" dirty="0">
                <a:solidFill>
                  <a:srgbClr val="FFFFFF"/>
                </a:solidFill>
                <a:latin typeface="Calibri"/>
                <a:ea typeface="Calibri"/>
                <a:cs typeface="Calibri"/>
                <a:sym typeface="Calibri"/>
              </a:rPr>
              <a:t>.</a:t>
            </a:r>
            <a:endParaRPr dirty="0"/>
          </a:p>
          <a:p>
            <a:pPr marL="228600" lvl="0" indent="-228600" algn="l" rtl="0">
              <a:lnSpc>
                <a:spcPct val="90000"/>
              </a:lnSpc>
              <a:spcBef>
                <a:spcPts val="1000"/>
              </a:spcBef>
              <a:spcAft>
                <a:spcPts val="0"/>
              </a:spcAft>
              <a:buClr>
                <a:srgbClr val="FFF100"/>
              </a:buClr>
              <a:buSzPts val="1800"/>
              <a:buChar char="•"/>
            </a:pPr>
            <a:r>
              <a:rPr lang="hr" dirty="0"/>
              <a:t>Objektivno </a:t>
            </a:r>
            <a:r>
              <a:rPr lang="hr" b="1" dirty="0"/>
              <a:t>predstavljanje politika</a:t>
            </a:r>
            <a:r>
              <a:rPr lang="hr" dirty="0"/>
              <a:t>, djelovanja i inicijativa EU-a, na temelju točnih i pouzdanih informacija</a:t>
            </a:r>
            <a:r>
              <a:rPr lang="en-GB" sz="1800" dirty="0">
                <a:solidFill>
                  <a:srgbClr val="FFFFFF"/>
                </a:solidFill>
                <a:latin typeface="Calibri"/>
                <a:ea typeface="Calibri"/>
                <a:cs typeface="Calibri"/>
                <a:sym typeface="Calibri"/>
              </a:rPr>
              <a:t>.</a:t>
            </a:r>
            <a:endParaRPr sz="1800" b="1" dirty="0">
              <a:solidFill>
                <a:srgbClr val="FFF100"/>
              </a:solidFill>
              <a:latin typeface="Calibri"/>
              <a:ea typeface="Calibri"/>
              <a:cs typeface="Calibri"/>
              <a:sym typeface="Calibri"/>
            </a:endParaRPr>
          </a:p>
          <a:p>
            <a:pPr marL="228600" lvl="0" indent="-228600" algn="l" rtl="0">
              <a:lnSpc>
                <a:spcPct val="90000"/>
              </a:lnSpc>
              <a:spcBef>
                <a:spcPts val="1000"/>
              </a:spcBef>
              <a:spcAft>
                <a:spcPts val="0"/>
              </a:spcAft>
              <a:buClr>
                <a:srgbClr val="FFF100"/>
              </a:buClr>
              <a:buSzPts val="1800"/>
              <a:buChar char="•"/>
            </a:pPr>
            <a:r>
              <a:rPr lang="en-GB" sz="1800" b="1" dirty="0">
                <a:solidFill>
                  <a:srgbClr val="FFF100"/>
                </a:solidFill>
                <a:latin typeface="Calibri"/>
                <a:ea typeface="Calibri"/>
                <a:cs typeface="Calibri"/>
                <a:sym typeface="Calibri"/>
              </a:rPr>
              <a:t>Sudjelovanje u životu mreže, </a:t>
            </a:r>
            <a:r>
              <a:rPr lang="en-GB" sz="1800" dirty="0">
                <a:solidFill>
                  <a:schemeClr val="bg1"/>
                </a:solidFill>
                <a:latin typeface="Calibri"/>
                <a:ea typeface="Calibri"/>
                <a:cs typeface="Calibri"/>
                <a:sym typeface="Calibri"/>
              </a:rPr>
              <a:t>uključujući, na primjer, odgovaranje na ankete otprilike dva puta godišnje</a:t>
            </a:r>
            <a:r>
              <a:rPr lang="en-GB" sz="1800" dirty="0">
                <a:solidFill>
                  <a:srgbClr val="FFFFFF"/>
                </a:solidFill>
                <a:latin typeface="Calibri"/>
                <a:ea typeface="Calibri"/>
                <a:cs typeface="Calibri"/>
                <a:sym typeface="Calibri"/>
              </a:rPr>
              <a: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en-GB" dirty="0">
                <a:solidFill>
                  <a:srgbClr val="F2F2F2"/>
                </a:solidFill>
                <a:latin typeface="Calibri"/>
                <a:ea typeface="Calibri"/>
                <a:cs typeface="Calibri"/>
                <a:sym typeface="Calibri"/>
              </a:rPr>
              <a:t>Pridruživanje mreži</a:t>
            </a:r>
            <a:br>
              <a:rPr lang="en-GB" b="1" dirty="0">
                <a:solidFill>
                  <a:srgbClr val="F2F2F2"/>
                </a:solidFill>
                <a:latin typeface="Calibri"/>
                <a:ea typeface="Calibri"/>
                <a:cs typeface="Calibri"/>
                <a:sym typeface="Calibri"/>
              </a:rPr>
            </a:br>
            <a:r>
              <a:rPr lang="en-GB" b="1" dirty="0">
                <a:solidFill>
                  <a:srgbClr val="FFF100"/>
                </a:solidFill>
                <a:latin typeface="Calibri"/>
                <a:ea typeface="Calibri"/>
                <a:cs typeface="Calibri"/>
                <a:sym typeface="Calibri"/>
              </a:rPr>
              <a:t>Što je sljedeće?</a:t>
            </a:r>
            <a:endParaRPr dirty="0">
              <a:solidFill>
                <a:srgbClr val="F2F2F2"/>
              </a:solidFill>
              <a:latin typeface="Calibri"/>
              <a:ea typeface="Calibri"/>
              <a:cs typeface="Calibri"/>
              <a:sym typeface="Calibri"/>
            </a:endParaRPr>
          </a:p>
        </p:txBody>
      </p:sp>
      <p:sp>
        <p:nvSpPr>
          <p:cNvPr id="252" name="Google Shape;252;p17"/>
          <p:cNvSpPr txBox="1">
            <a:spLocks noGrp="1"/>
          </p:cNvSpPr>
          <p:nvPr>
            <p:ph type="body" idx="1"/>
          </p:nvPr>
        </p:nvSpPr>
        <p:spPr>
          <a:xfrm>
            <a:off x="9352230" y="6020374"/>
            <a:ext cx="2468295"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dirty="0">
                <a:latin typeface="Calibri"/>
                <a:ea typeface="Calibri"/>
                <a:cs typeface="Calibri"/>
                <a:sym typeface="Calibri"/>
              </a:rPr>
              <a:t>Što je projekt</a:t>
            </a:r>
            <a:r>
              <a:rPr lang="en-GB" sz="4000" b="1" dirty="0">
                <a:latin typeface="Calibri"/>
                <a:ea typeface="Calibri"/>
                <a:cs typeface="Calibri"/>
                <a:sym typeface="Calibri"/>
              </a:rPr>
              <a:t> </a:t>
            </a:r>
            <a:endParaRPr sz="4000" dirty="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en-GB" sz="5400" b="1" dirty="0">
                <a:solidFill>
                  <a:srgbClr val="FFF200"/>
                </a:solidFill>
                <a:latin typeface="Calibri"/>
                <a:ea typeface="Calibri"/>
                <a:cs typeface="Calibri"/>
                <a:sym typeface="Calibri"/>
              </a:rPr>
              <a:t>“Gradimo Europu s </a:t>
            </a:r>
            <a:br>
              <a:rPr lang="en-GB" sz="5400" b="1" dirty="0">
                <a:solidFill>
                  <a:srgbClr val="FFF200"/>
                </a:solidFill>
                <a:latin typeface="Calibri"/>
                <a:ea typeface="Calibri"/>
                <a:cs typeface="Calibri"/>
                <a:sym typeface="Calibri"/>
              </a:rPr>
            </a:br>
            <a:r>
              <a:rPr lang="en-GB" sz="5400" b="1" dirty="0">
                <a:solidFill>
                  <a:srgbClr val="FFF200"/>
                </a:solidFill>
                <a:latin typeface="Calibri"/>
                <a:ea typeface="Calibri"/>
                <a:cs typeface="Calibri"/>
                <a:sym typeface="Calibri"/>
              </a:rPr>
              <a:t>	lokalnim dionicima”?</a:t>
            </a:r>
            <a:endParaRPr sz="5400" dirty="0">
              <a:solidFill>
                <a:srgbClr val="FFF200"/>
              </a:solidFill>
              <a:latin typeface="Calibri"/>
              <a:ea typeface="Calibri"/>
              <a:cs typeface="Calibri"/>
              <a:sym typeface="Calibri"/>
            </a:endParaRPr>
          </a:p>
        </p:txBody>
      </p:sp>
      <p:sp>
        <p:nvSpPr>
          <p:cNvPr id="5" name="Google Shape;135;p1">
            <a:extLst>
              <a:ext uri="{FF2B5EF4-FFF2-40B4-BE49-F238E27FC236}">
                <a16:creationId xmlns:a16="http://schemas.microsoft.com/office/drawing/2014/main" id="{3F26B0D1-3D33-5723-E407-A1EF69FC991C}"/>
              </a:ext>
            </a:extLst>
          </p:cNvPr>
          <p:cNvSpPr txBox="1">
            <a:spLocks noGrp="1"/>
          </p:cNvSpPr>
          <p:nvPr>
            <p:ph type="body" idx="2"/>
          </p:nvPr>
        </p:nvSpPr>
        <p:spPr>
          <a:xfrm>
            <a:off x="9080626" y="6019800"/>
            <a:ext cx="2739899" cy="642938"/>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dirty="0"/>
              <a:t>Gradimo Europu s</a:t>
            </a:r>
            <a:br>
              <a:rPr lang="en-GB" dirty="0"/>
            </a:br>
            <a:r>
              <a:rPr lang="en-GB" sz="2400" b="1" dirty="0">
                <a:solidFill>
                  <a:srgbClr val="FFFF00"/>
                </a:solidFill>
              </a:rPr>
              <a:t>lokalnim dionicima</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1"/>
          </p:nvPr>
        </p:nvSpPr>
        <p:spPr>
          <a:xfrm>
            <a:off x="9261695" y="6020374"/>
            <a:ext cx="2558830"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58" name="Google Shape;258;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Pridruživanje mreži</a:t>
            </a:r>
            <a:br>
              <a:rPr lang="en-GB" dirty="0">
                <a:solidFill>
                  <a:srgbClr val="13165D"/>
                </a:solidFill>
              </a:rPr>
            </a:br>
            <a:r>
              <a:rPr lang="en-GB" b="1" dirty="0">
                <a:solidFill>
                  <a:srgbClr val="13165D"/>
                </a:solidFill>
                <a:latin typeface="Calibri"/>
                <a:ea typeface="Calibri"/>
                <a:cs typeface="Calibri"/>
                <a:sym typeface="Calibri"/>
              </a:rPr>
              <a:t>Što je sljedeće?</a:t>
            </a:r>
            <a:endParaRPr dirty="0">
              <a:solidFill>
                <a:srgbClr val="13165D"/>
              </a:solidFill>
              <a:latin typeface="Calibri"/>
              <a:ea typeface="Calibri"/>
              <a:cs typeface="Calibri"/>
              <a:sym typeface="Calibri"/>
            </a:endParaRPr>
          </a:p>
        </p:txBody>
      </p:sp>
      <p:sp>
        <p:nvSpPr>
          <p:cNvPr id="259" name="Google Shape;259;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en-GB" sz="1800" b="1" dirty="0">
                <a:solidFill>
                  <a:srgbClr val="13165D"/>
                </a:solidFill>
                <a:latin typeface="Calibri"/>
                <a:ea typeface="Calibri"/>
                <a:cs typeface="Calibri"/>
                <a:sym typeface="Calibri"/>
              </a:rPr>
              <a:t>Nakon što lokalna vlast i njezini imenovani dionici budu prihvaćeni kao partneri i članovi projekta, oni će:</a:t>
            </a:r>
            <a:endParaRPr sz="1800" b="1" dirty="0">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1800"/>
              <a:buChar char="•"/>
            </a:pPr>
            <a:r>
              <a:rPr lang="en-GB" sz="1800" b="1" dirty="0">
                <a:solidFill>
                  <a:srgbClr val="13165D"/>
                </a:solidFill>
                <a:latin typeface="Calibri"/>
                <a:ea typeface="Calibri"/>
                <a:cs typeface="Calibri"/>
                <a:sym typeface="Calibri"/>
              </a:rPr>
              <a:t>primiti promidžbene materijale </a:t>
            </a:r>
            <a:r>
              <a:rPr lang="en-GB" sz="1800" dirty="0">
                <a:solidFill>
                  <a:srgbClr val="13165D"/>
                </a:solidFill>
                <a:latin typeface="Calibri"/>
                <a:ea typeface="Calibri"/>
                <a:cs typeface="Calibri"/>
                <a:sym typeface="Calibri"/>
              </a:rPr>
              <a:t>za objavu svog sudjelovanje u projektu, uključujući certifikat za člana koji je moguće ispisati, metalnu ploču i plakat za lokalne vlasti za izlaganje na mjestima dostupnim za javnost</a:t>
            </a:r>
            <a:endParaRPr dirty="0"/>
          </a:p>
          <a:p>
            <a:pPr marL="228600" lvl="0" indent="-228600" algn="l" rtl="0">
              <a:lnSpc>
                <a:spcPct val="90000"/>
              </a:lnSpc>
              <a:spcBef>
                <a:spcPts val="1000"/>
              </a:spcBef>
              <a:spcAft>
                <a:spcPts val="0"/>
              </a:spcAft>
              <a:buClr>
                <a:srgbClr val="13165D"/>
              </a:buClr>
              <a:buSzPts val="1800"/>
              <a:buChar char="•"/>
            </a:pPr>
            <a:r>
              <a:rPr lang="en-GB" sz="1800" b="1" dirty="0">
                <a:solidFill>
                  <a:srgbClr val="13165D"/>
                </a:solidFill>
                <a:latin typeface="Calibri"/>
                <a:ea typeface="Calibri"/>
                <a:cs typeface="Calibri"/>
                <a:sym typeface="Calibri"/>
              </a:rPr>
              <a:t>biti uvršteni na popis </a:t>
            </a:r>
            <a:r>
              <a:rPr lang="en-GB" sz="1800" dirty="0">
                <a:solidFill>
                  <a:srgbClr val="13165D"/>
                </a:solidFill>
                <a:latin typeface="Calibri"/>
                <a:ea typeface="Calibri"/>
                <a:cs typeface="Calibri"/>
                <a:sym typeface="Calibri"/>
              </a:rPr>
              <a:t>na javnoj web-stranici kao članovi projekta</a:t>
            </a:r>
            <a:endParaRPr dirty="0"/>
          </a:p>
          <a:p>
            <a:pPr marL="228600" lvl="0" indent="-228600" algn="l" rtl="0">
              <a:lnSpc>
                <a:spcPct val="90000"/>
              </a:lnSpc>
              <a:spcBef>
                <a:spcPts val="1000"/>
              </a:spcBef>
              <a:spcAft>
                <a:spcPts val="0"/>
              </a:spcAft>
              <a:buClr>
                <a:srgbClr val="13165D"/>
              </a:buClr>
              <a:buSzPts val="1800"/>
              <a:buChar char="•"/>
            </a:pPr>
            <a:r>
              <a:rPr lang="hr" b="1" dirty="0"/>
              <a:t>dobiti pristup </a:t>
            </a:r>
            <a:r>
              <a:rPr lang="hr" dirty="0"/>
              <a:t>internetskoj informacijskoj platformi</a:t>
            </a:r>
            <a:endParaRPr dirty="0"/>
          </a:p>
          <a:p>
            <a:pPr marL="228600" lvl="0" indent="-228600" algn="l" rtl="0">
              <a:lnSpc>
                <a:spcPct val="90000"/>
              </a:lnSpc>
              <a:spcBef>
                <a:spcPts val="1000"/>
              </a:spcBef>
              <a:spcAft>
                <a:spcPts val="0"/>
              </a:spcAft>
              <a:buClr>
                <a:srgbClr val="13165D"/>
              </a:buClr>
              <a:buSzPts val="1800"/>
              <a:buChar char="•"/>
            </a:pPr>
            <a:r>
              <a:rPr lang="hr" dirty="0"/>
              <a:t>primati </a:t>
            </a:r>
            <a:r>
              <a:rPr lang="hr" b="1" dirty="0"/>
              <a:t>materijale i najnovije informacije </a:t>
            </a:r>
            <a:r>
              <a:rPr lang="hr" dirty="0"/>
              <a:t>o aktivnostima projekta putem e-pošte</a:t>
            </a:r>
            <a:endParaRPr dirty="0"/>
          </a:p>
        </p:txBody>
      </p:sp>
      <p:sp>
        <p:nvSpPr>
          <p:cNvPr id="260" name="Google Shape;260;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en-GB" sz="1800" b="1" dirty="0">
                <a:solidFill>
                  <a:srgbClr val="13155D"/>
                </a:solidFill>
                <a:latin typeface="Calibri"/>
                <a:ea typeface="Calibri"/>
                <a:cs typeface="Calibri"/>
                <a:sym typeface="Calibri"/>
              </a:rPr>
              <a:t>K tomu, lokalni dionici primit će anketu pri učlanjenju u vezi s njihovim interesima i potrebnim informacijama. Također će biti pozvani na sastanke na internetu i izvan njega u vezi s temama koje ih zanimaju i informacijama koje su im potrebne.</a:t>
            </a:r>
            <a:endParaRPr sz="1800" dirty="0">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dirty="0">
                <a:solidFill>
                  <a:srgbClr val="13165D"/>
                </a:solidFill>
                <a:latin typeface="Calibri"/>
                <a:ea typeface="Calibri"/>
                <a:cs typeface="Calibri"/>
                <a:sym typeface="Calibri"/>
              </a:rPr>
              <a:t>Internetska komunikacijska platforma za članove mreže Gradimo Europu s lokalnim dionicima smještena je </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na </a:t>
            </a:r>
            <a:r>
              <a:rPr lang="en-GB" sz="2000" b="1" i="0" u="none" strike="noStrike" cap="none" dirty="0">
                <a:solidFill>
                  <a:srgbClr val="13165D"/>
                </a:solidFill>
                <a:latin typeface="Calibri"/>
                <a:ea typeface="Calibri"/>
                <a:cs typeface="Calibri"/>
                <a:sym typeface="Calibri"/>
              </a:rPr>
              <a:t>platformi</a:t>
            </a:r>
            <a:r>
              <a:rPr lang="en-GB" sz="2000" b="0" i="0" u="none" strike="noStrike" cap="none" dirty="0">
                <a:solidFill>
                  <a:srgbClr val="13165D"/>
                </a:solidFill>
                <a:latin typeface="Calibri"/>
                <a:ea typeface="Calibri"/>
                <a:cs typeface="Calibri"/>
                <a:sym typeface="Calibri"/>
              </a:rPr>
              <a:t> </a:t>
            </a:r>
            <a:r>
              <a:rPr lang="en-GB" sz="2000" b="1" i="0" u="none" strike="noStrike" cap="none" dirty="0">
                <a:solidFill>
                  <a:srgbClr val="13165D"/>
                </a:solidFill>
                <a:latin typeface="Calibri"/>
                <a:ea typeface="Calibri"/>
                <a:cs typeface="Calibri"/>
                <a:sym typeface="Calibri"/>
              </a:rPr>
              <a:t>Europske komisije Futurium</a:t>
            </a:r>
            <a:r>
              <a:rPr lang="en-GB" sz="2000" b="0" i="0" u="none" strike="noStrike" cap="none" dirty="0">
                <a:solidFill>
                  <a:srgbClr val="13165D"/>
                </a:solidFill>
                <a:latin typeface="Calibri"/>
                <a:ea typeface="Calibri"/>
                <a:cs typeface="Calibri"/>
                <a:sym typeface="Calibri"/>
              </a:rPr>
              <a:t> (https://futurium.ec.europa.eu/en?language=hr).</a:t>
            </a:r>
            <a:br>
              <a:rPr lang="en-GB" sz="2000" b="0" i="0" u="none" strike="noStrike" cap="none" dirty="0">
                <a:solidFill>
                  <a:srgbClr val="13165D"/>
                </a:solidFill>
                <a:latin typeface="Calibri"/>
                <a:ea typeface="Calibri"/>
                <a:cs typeface="Calibri"/>
                <a:sym typeface="Calibri"/>
              </a:rPr>
            </a:b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Članovi se moraju registrirati za </a:t>
            </a:r>
            <a:r>
              <a:rPr lang="en-GB" sz="2000" b="1" i="0" u="none" strike="noStrike" cap="none" dirty="0">
                <a:solidFill>
                  <a:srgbClr val="13165D"/>
                </a:solidFill>
                <a:latin typeface="Calibri"/>
                <a:ea typeface="Calibri"/>
                <a:cs typeface="Calibri"/>
                <a:sym typeface="Calibri"/>
              </a:rPr>
              <a:t>EU login</a:t>
            </a:r>
            <a:r>
              <a:rPr lang="en-GB" sz="2000" b="0"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kako bi pristupili platformi. </a:t>
            </a:r>
            <a:endParaRPr sz="2000" dirty="0">
              <a:solidFill>
                <a:schemeClr val="dk1"/>
              </a:solidFill>
              <a:latin typeface="Calibri"/>
              <a:ea typeface="Calibri"/>
              <a:cs typeface="Calibri"/>
              <a:sym typeface="Calibri"/>
            </a:endParaRPr>
          </a:p>
        </p:txBody>
      </p:sp>
      <p:sp>
        <p:nvSpPr>
          <p:cNvPr id="266" name="Google Shape;266;p19"/>
          <p:cNvSpPr txBox="1">
            <a:spLocks noGrp="1"/>
          </p:cNvSpPr>
          <p:nvPr>
            <p:ph type="body" idx="1"/>
          </p:nvPr>
        </p:nvSpPr>
        <p:spPr>
          <a:xfrm>
            <a:off x="9343176" y="6020374"/>
            <a:ext cx="2477349"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Pridruživanje mreži</a:t>
            </a:r>
            <a:br>
              <a:rPr lang="en-GB" b="1" dirty="0">
                <a:solidFill>
                  <a:srgbClr val="13165D"/>
                </a:solidFill>
                <a:latin typeface="Calibri"/>
                <a:ea typeface="Calibri"/>
                <a:cs typeface="Calibri"/>
                <a:sym typeface="Calibri"/>
              </a:rPr>
            </a:br>
            <a:r>
              <a:rPr lang="en-GB" b="1" dirty="0">
                <a:solidFill>
                  <a:srgbClr val="13165D"/>
                </a:solidFill>
                <a:latin typeface="Calibri"/>
                <a:ea typeface="Calibri"/>
                <a:cs typeface="Calibri"/>
                <a:sym typeface="Calibri"/>
              </a:rPr>
              <a:t>Što je sljedeće?</a:t>
            </a:r>
          </a:p>
        </p:txBody>
      </p:sp>
      <p:pic>
        <p:nvPicPr>
          <p:cNvPr id="268" name="Google Shape;268;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dirty="0">
                <a:solidFill>
                  <a:srgbClr val="13165D"/>
                </a:solidFill>
                <a:latin typeface="Calibri"/>
                <a:ea typeface="Calibri"/>
                <a:cs typeface="Calibri"/>
                <a:sym typeface="Calibri"/>
              </a:rPr>
              <a:t>The online communication platform for the members of Gradimo Europu s lokalnim dionicima is hosted on the </a:t>
            </a:r>
            <a:r>
              <a:rPr lang="en-GB" sz="2000" b="1" dirty="0">
                <a:solidFill>
                  <a:srgbClr val="13165D"/>
                </a:solidFill>
                <a:latin typeface="Calibri"/>
                <a:ea typeface="Calibri"/>
                <a:cs typeface="Calibri"/>
                <a:sym typeface="Calibri"/>
              </a:rPr>
              <a:t>European Commission Futurium platform</a:t>
            </a:r>
            <a:r>
              <a:rPr lang="en-GB" sz="2000" dirty="0">
                <a:solidFill>
                  <a:srgbClr val="13165D"/>
                </a:solidFill>
                <a:latin typeface="Calibri"/>
                <a:ea typeface="Calibri"/>
                <a:cs typeface="Calibri"/>
                <a:sym typeface="Calibri"/>
              </a:rPr>
              <a:t> (https://futurium.ec.europa.eu).</a:t>
            </a:r>
            <a:br>
              <a:rPr lang="en-GB" sz="2000" dirty="0">
                <a:solidFill>
                  <a:srgbClr val="13165D"/>
                </a:solidFill>
                <a:latin typeface="Calibri"/>
                <a:ea typeface="Calibri"/>
                <a:cs typeface="Calibri"/>
                <a:sym typeface="Calibri"/>
              </a:rPr>
            </a:br>
            <a:br>
              <a:rPr lang="en-GB" sz="2000" dirty="0">
                <a:solidFill>
                  <a:srgbClr val="13165D"/>
                </a:solidFill>
                <a:latin typeface="Calibri"/>
                <a:ea typeface="Calibri"/>
                <a:cs typeface="Calibri"/>
                <a:sym typeface="Calibri"/>
              </a:rPr>
            </a:br>
            <a:r>
              <a:rPr lang="en-GB" sz="2000" dirty="0">
                <a:solidFill>
                  <a:srgbClr val="13165D"/>
                </a:solidFill>
                <a:latin typeface="Calibri"/>
                <a:ea typeface="Calibri"/>
                <a:cs typeface="Calibri"/>
                <a:sym typeface="Calibri"/>
              </a:rPr>
              <a:t>Members will need to register to</a:t>
            </a:r>
            <a:r>
              <a:rPr lang="en-GB" sz="2000" b="1" dirty="0">
                <a:solidFill>
                  <a:srgbClr val="13165D"/>
                </a:solidFill>
                <a:latin typeface="Calibri"/>
                <a:ea typeface="Calibri"/>
                <a:cs typeface="Calibri"/>
                <a:sym typeface="Calibri"/>
              </a:rPr>
              <a:t> EU login </a:t>
            </a:r>
            <a:r>
              <a:rPr lang="en-GB" sz="2000" dirty="0">
                <a:solidFill>
                  <a:srgbClr val="13165D"/>
                </a:solidFill>
                <a:latin typeface="Calibri"/>
                <a:ea typeface="Calibri"/>
                <a:cs typeface="Calibri"/>
                <a:sym typeface="Calibri"/>
              </a:rPr>
              <a:t>to receive access to the platform. </a:t>
            </a:r>
            <a:endParaRPr sz="2000" dirty="0">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Joining the network</a:t>
            </a:r>
            <a:br>
              <a:rPr lang="en-GB" dirty="0">
                <a:solidFill>
                  <a:srgbClr val="13165D"/>
                </a:solidFill>
              </a:rPr>
            </a:br>
            <a:r>
              <a:rPr lang="en-GB" b="1" dirty="0">
                <a:solidFill>
                  <a:srgbClr val="13165D"/>
                </a:solidFill>
                <a:latin typeface="Calibri"/>
                <a:ea typeface="Calibri"/>
                <a:cs typeface="Calibri"/>
                <a:sym typeface="Calibri"/>
              </a:rPr>
              <a:t>what happens next?</a:t>
            </a:r>
            <a:endParaRPr dirty="0">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body" idx="1"/>
          </p:nvPr>
        </p:nvSpPr>
        <p:spPr>
          <a:xfrm>
            <a:off x="9337183" y="6020374"/>
            <a:ext cx="2483342"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Gradimo</a:t>
            </a:r>
            <a:r>
              <a:rPr lang="en-GB" dirty="0"/>
              <a:t> </a:t>
            </a:r>
            <a:r>
              <a:rPr lang="en-GB" dirty="0" err="1"/>
              <a:t>Europu</a:t>
            </a:r>
            <a:r>
              <a:rPr lang="en-GB" dirty="0"/>
              <a:t> s</a:t>
            </a:r>
            <a:br>
              <a:rPr lang="en-GB" dirty="0"/>
            </a:br>
            <a:r>
              <a:rPr lang="en-GB" sz="2400" b="1" dirty="0" err="1">
                <a:solidFill>
                  <a:srgbClr val="13155D"/>
                </a:solidFill>
              </a:rPr>
              <a:t>lokalnim</a:t>
            </a:r>
            <a:r>
              <a:rPr lang="en-GB" sz="2400" b="1" dirty="0">
                <a:solidFill>
                  <a:srgbClr val="13155D"/>
                </a:solidFill>
              </a:rPr>
              <a:t> </a:t>
            </a:r>
            <a:r>
              <a:rPr lang="en-GB" sz="2400" b="1" dirty="0" err="1">
                <a:solidFill>
                  <a:srgbClr val="13155D"/>
                </a:solidFill>
              </a:rPr>
              <a:t>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96" name="Google Shape;296;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pl-PL" b="1" dirty="0">
                <a:solidFill>
                  <a:srgbClr val="13165D"/>
                </a:solidFill>
                <a:latin typeface="Calibri"/>
                <a:ea typeface="Calibri"/>
                <a:cs typeface="Calibri"/>
                <a:sym typeface="Calibri"/>
              </a:rPr>
              <a:t>Internetska komunikacijska platforma za članove</a:t>
            </a:r>
            <a:endParaRPr lang="pl-PL" dirty="0">
              <a:solidFill>
                <a:srgbClr val="13165D"/>
              </a:solidFill>
              <a:latin typeface="Calibri"/>
              <a:ea typeface="Calibri"/>
              <a:cs typeface="Calibri"/>
              <a:sym typeface="Calibri"/>
            </a:endParaRPr>
          </a:p>
        </p:txBody>
      </p:sp>
      <p:pic>
        <p:nvPicPr>
          <p:cNvPr id="297" name="Google Shape;297;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298" name="Google Shape;298;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299" name="Google Shape;299;p21"/>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dirty="0" err="1">
                <a:solidFill>
                  <a:srgbClr val="13165D"/>
                </a:solidFill>
                <a:latin typeface="Calibri"/>
                <a:ea typeface="Calibri"/>
                <a:cs typeface="Calibri"/>
                <a:sym typeface="Calibri"/>
              </a:rPr>
              <a:t>Grupa</a:t>
            </a:r>
            <a:r>
              <a:rPr lang="en-GB" sz="2000" b="0" i="0" u="none" strike="noStrike" cap="none">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Gradimo</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Europu</a:t>
            </a:r>
            <a:r>
              <a:rPr lang="en-GB" sz="2000" b="0" i="0" u="none" strike="noStrike" cap="none" dirty="0">
                <a:solidFill>
                  <a:srgbClr val="13165D"/>
                </a:solidFill>
                <a:latin typeface="Calibri"/>
                <a:ea typeface="Calibri"/>
                <a:cs typeface="Calibri"/>
                <a:sym typeface="Calibri"/>
              </a:rPr>
              <a:t> s </a:t>
            </a:r>
            <a:r>
              <a:rPr lang="en-GB" sz="2000" b="0" i="0" u="none" strike="noStrike" cap="none" dirty="0" err="1">
                <a:solidFill>
                  <a:srgbClr val="13165D"/>
                </a:solidFill>
                <a:latin typeface="Calibri"/>
                <a:ea typeface="Calibri"/>
                <a:cs typeface="Calibri"/>
                <a:sym typeface="Calibri"/>
              </a:rPr>
              <a:t>lokalnim</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dionicima</a:t>
            </a:r>
            <a:r>
              <a:rPr lang="en-GB" sz="2000" b="0" i="0" u="none" strike="noStrike" cap="none" dirty="0">
                <a:solidFill>
                  <a:srgbClr val="13165D"/>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1"/>
          </p:nvPr>
        </p:nvSpPr>
        <p:spPr>
          <a:xfrm>
            <a:off x="9288855" y="6020374"/>
            <a:ext cx="2531670"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283" name="Google Shape;283;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Internetska komunikacijska platforma za članove</a:t>
            </a:r>
            <a:endParaRPr dirty="0">
              <a:solidFill>
                <a:srgbClr val="13165D"/>
              </a:solidFill>
              <a:latin typeface="Calibri"/>
              <a:ea typeface="Calibri"/>
              <a:cs typeface="Calibri"/>
              <a:sym typeface="Calibri"/>
            </a:endParaRPr>
          </a:p>
        </p:txBody>
      </p:sp>
      <p:sp>
        <p:nvSpPr>
          <p:cNvPr id="284" name="Google Shape;284;p21"/>
          <p:cNvSpPr txBox="1">
            <a:spLocks noGrp="1"/>
          </p:cNvSpPr>
          <p:nvPr>
            <p:ph type="body" idx="3"/>
          </p:nvPr>
        </p:nvSpPr>
        <p:spPr>
          <a:xfrm>
            <a:off x="360887" y="2632708"/>
            <a:ext cx="11386676" cy="2268115"/>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13165D"/>
              </a:buClr>
              <a:buSzPts val="2000"/>
              <a:buChar char="•"/>
            </a:pPr>
            <a:r>
              <a:rPr lang="en-GB" sz="2000" b="1" dirty="0">
                <a:solidFill>
                  <a:srgbClr val="13165D"/>
                </a:solidFill>
                <a:latin typeface="Calibri"/>
                <a:ea typeface="Calibri"/>
                <a:cs typeface="Calibri"/>
                <a:sym typeface="Calibri"/>
              </a:rPr>
              <a:t>informacije </a:t>
            </a:r>
            <a:r>
              <a:rPr lang="en-GB" sz="2000" dirty="0">
                <a:solidFill>
                  <a:srgbClr val="13165D"/>
                </a:solidFill>
                <a:latin typeface="Calibri"/>
                <a:ea typeface="Calibri"/>
                <a:cs typeface="Calibri"/>
                <a:sym typeface="Calibri"/>
              </a:rPr>
              <a:t>o temama od interesa i potrebnim informacijama koje su članovi izrazili u anketi pri učlanjenju</a:t>
            </a:r>
            <a:endParaRPr dirty="0"/>
          </a:p>
          <a:p>
            <a:pPr marL="228600" lvl="0" indent="-228600" algn="l" rtl="0">
              <a:lnSpc>
                <a:spcPct val="90000"/>
              </a:lnSpc>
              <a:spcBef>
                <a:spcPts val="1000"/>
              </a:spcBef>
              <a:spcAft>
                <a:spcPts val="0"/>
              </a:spcAft>
              <a:buClr>
                <a:srgbClr val="13165D"/>
              </a:buClr>
              <a:buSzPts val="2000"/>
              <a:buChar char="•"/>
            </a:pPr>
            <a:r>
              <a:rPr lang="en-GB" sz="2000" b="1" dirty="0">
                <a:solidFill>
                  <a:srgbClr val="13165D"/>
                </a:solidFill>
                <a:latin typeface="Calibri"/>
                <a:ea typeface="Calibri"/>
                <a:cs typeface="Calibri"/>
                <a:sym typeface="Calibri"/>
              </a:rPr>
              <a:t>forum za rasprave</a:t>
            </a:r>
            <a:r>
              <a:rPr lang="en-GB" sz="2000" dirty="0">
                <a:solidFill>
                  <a:srgbClr val="13165D"/>
                </a:solidFill>
                <a:latin typeface="Calibri"/>
                <a:ea typeface="Calibri"/>
                <a:cs typeface="Calibri"/>
                <a:sym typeface="Calibri"/>
              </a:rPr>
              <a:t> za suradničko učenje među članovima i dijeljenje iskustava</a:t>
            </a:r>
            <a:endParaRPr dirty="0"/>
          </a:p>
          <a:p>
            <a:pPr marL="228600" lvl="0" indent="-228600" algn="l" rtl="0">
              <a:lnSpc>
                <a:spcPct val="90000"/>
              </a:lnSpc>
              <a:spcBef>
                <a:spcPts val="1000"/>
              </a:spcBef>
              <a:spcAft>
                <a:spcPts val="0"/>
              </a:spcAft>
              <a:buClr>
                <a:srgbClr val="13165D"/>
              </a:buClr>
              <a:buSzPts val="2000"/>
              <a:buChar char="•"/>
            </a:pPr>
            <a:r>
              <a:rPr lang="en-GB" sz="2000" dirty="0">
                <a:solidFill>
                  <a:srgbClr val="13165D"/>
                </a:solidFill>
                <a:latin typeface="Calibri"/>
                <a:ea typeface="Calibri"/>
                <a:cs typeface="Calibri"/>
                <a:sym typeface="Calibri"/>
              </a:rPr>
              <a:t>odabrani </a:t>
            </a:r>
            <a:r>
              <a:rPr lang="en-GB" sz="2000" b="1" dirty="0">
                <a:solidFill>
                  <a:srgbClr val="13165D"/>
                </a:solidFill>
                <a:latin typeface="Calibri"/>
                <a:ea typeface="Calibri"/>
                <a:cs typeface="Calibri"/>
                <a:sym typeface="Calibri"/>
              </a:rPr>
              <a:t>informativni materijali</a:t>
            </a:r>
            <a:endParaRPr sz="2000" b="1" dirty="0">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2000"/>
              <a:buChar char="•"/>
            </a:pPr>
            <a:r>
              <a:rPr lang="en-GB" sz="2000" b="1" dirty="0">
                <a:solidFill>
                  <a:srgbClr val="13165D"/>
                </a:solidFill>
                <a:latin typeface="Calibri"/>
                <a:ea typeface="Calibri"/>
                <a:cs typeface="Calibri"/>
                <a:sym typeface="Calibri"/>
              </a:rPr>
              <a:t>kalendar</a:t>
            </a:r>
            <a:r>
              <a:rPr lang="en-GB" sz="2000" dirty="0">
                <a:solidFill>
                  <a:srgbClr val="13165D"/>
                </a:solidFill>
                <a:latin typeface="Calibri"/>
                <a:ea typeface="Calibri"/>
                <a:cs typeface="Calibri"/>
                <a:sym typeface="Calibri"/>
              </a:rPr>
              <a:t> događanja na mreži i izvan nje</a:t>
            </a:r>
            <a:endParaRPr dirty="0"/>
          </a:p>
          <a:p>
            <a:pPr marL="228600" lvl="0" indent="-228600" algn="l" rtl="0">
              <a:lnSpc>
                <a:spcPct val="90000"/>
              </a:lnSpc>
              <a:spcBef>
                <a:spcPts val="1000"/>
              </a:spcBef>
              <a:spcAft>
                <a:spcPts val="0"/>
              </a:spcAft>
              <a:buClr>
                <a:srgbClr val="13165D"/>
              </a:buClr>
              <a:buSzPts val="2000"/>
              <a:buChar char="•"/>
            </a:pPr>
            <a:r>
              <a:rPr lang="en-GB" sz="2000" b="1" dirty="0">
                <a:solidFill>
                  <a:srgbClr val="13165D"/>
                </a:solidFill>
                <a:latin typeface="Calibri"/>
                <a:ea typeface="Calibri"/>
                <a:cs typeface="Calibri"/>
                <a:sym typeface="Calibri"/>
              </a:rPr>
              <a:t>zajednička grupa</a:t>
            </a:r>
            <a:r>
              <a:rPr lang="en-GB" sz="2000" dirty="0">
                <a:solidFill>
                  <a:srgbClr val="13165D"/>
                </a:solidFill>
                <a:latin typeface="Calibri"/>
                <a:ea typeface="Calibri"/>
                <a:cs typeface="Calibri"/>
                <a:sym typeface="Calibri"/>
              </a:rPr>
              <a:t> s lokalnim i regionalnim dionicima Odbora regija (pogledajte sljedeći slajd)</a:t>
            </a:r>
            <a:endParaRPr sz="2000" dirty="0"/>
          </a:p>
        </p:txBody>
      </p:sp>
      <p:sp>
        <p:nvSpPr>
          <p:cNvPr id="285" name="Google Shape;285;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pl-PL" sz="2000" b="1" dirty="0">
                <a:solidFill>
                  <a:srgbClr val="13165D"/>
                </a:solidFill>
                <a:latin typeface="Calibri"/>
                <a:ea typeface="Calibri"/>
                <a:cs typeface="Calibri"/>
                <a:sym typeface="Calibri"/>
              </a:rPr>
              <a:t>Koji su sadržaji dostupni na platformi</a:t>
            </a:r>
            <a:r>
              <a:rPr lang="en-GB" sz="2000" b="1" dirty="0">
                <a:solidFill>
                  <a:srgbClr val="13165D"/>
                </a:solidFill>
                <a:latin typeface="Calibri"/>
                <a:ea typeface="Calibri"/>
                <a:cs typeface="Calibri"/>
                <a:sym typeface="Calibri"/>
              </a:rPr>
              <a:t>?</a:t>
            </a:r>
            <a:endParaRPr sz="2000" dirty="0">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dirty="0">
                <a:solidFill>
                  <a:srgbClr val="13165D"/>
                </a:solidFill>
                <a:latin typeface="Calibri"/>
                <a:ea typeface="Calibri"/>
                <a:cs typeface="Calibri"/>
                <a:sym typeface="Calibri"/>
              </a:rPr>
              <a:t>building-europe-with-local-councillors.europa.eu</a:t>
            </a:r>
            <a:endParaRPr sz="1800" dirty="0">
              <a:solidFill>
                <a:srgbClr val="13165D"/>
              </a:solidFill>
              <a:latin typeface="Calibri"/>
              <a:ea typeface="Calibri"/>
              <a:cs typeface="Calibri"/>
              <a:sym typeface="Calibri"/>
            </a:endParaRPr>
          </a:p>
        </p:txBody>
      </p:sp>
      <p:sp>
        <p:nvSpPr>
          <p:cNvPr id="304" name="Google Shape;304;p24"/>
          <p:cNvSpPr txBox="1">
            <a:spLocks noGrp="1"/>
          </p:cNvSpPr>
          <p:nvPr>
            <p:ph type="body" idx="1"/>
          </p:nvPr>
        </p:nvSpPr>
        <p:spPr>
          <a:xfrm>
            <a:off x="9134947" y="6020374"/>
            <a:ext cx="2685578"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305" name="Google Shape;305;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endParaRPr dirty="0">
              <a:solidFill>
                <a:srgbClr val="13165D"/>
              </a:solidFill>
              <a:latin typeface="Calibri"/>
              <a:ea typeface="Calibri"/>
              <a:cs typeface="Calibri"/>
              <a:sym typeface="Calibri"/>
            </a:endParaRPr>
          </a:p>
        </p:txBody>
      </p:sp>
      <p:pic>
        <p:nvPicPr>
          <p:cNvPr id="306" name="Google Shape;306;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307" name="Google Shape;307;p24"/>
          <p:cNvPicPr preferRelativeResize="0"/>
          <p:nvPr/>
        </p:nvPicPr>
        <p:blipFill rotWithShape="1">
          <a:blip r:embed="rId4">
            <a:alphaModFix/>
          </a:blip>
          <a:srcRect/>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2000" dirty="0"/>
              <a:t>Hvala</a:t>
            </a:r>
            <a:endParaRPr dirty="0"/>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dirty="0">
                <a:solidFill>
                  <a:schemeClr val="lt1"/>
                </a:solidFill>
                <a:latin typeface="Calibri"/>
                <a:ea typeface="Calibri"/>
                <a:cs typeface="Calibri"/>
                <a:sym typeface="Calibri"/>
              </a:rPr>
              <a:t>Gradimo Europu s </a:t>
            </a:r>
            <a:r>
              <a:rPr lang="en-GB" sz="3000" b="1" i="0" u="none" dirty="0">
                <a:solidFill>
                  <a:schemeClr val="lt1"/>
                </a:solidFill>
                <a:latin typeface="Calibri"/>
                <a:ea typeface="Calibri"/>
                <a:cs typeface="Calibri"/>
                <a:sym typeface="Calibri"/>
              </a:rPr>
              <a:t>lokalnim dionicima</a:t>
            </a:r>
            <a:endParaRPr sz="3000" b="1" i="0" u="none" dirty="0">
              <a:solidFill>
                <a:schemeClr val="lt1"/>
              </a:solidFill>
              <a:latin typeface="Calibri"/>
              <a:ea typeface="Calibri"/>
              <a:cs typeface="Calibri"/>
              <a:sym typeface="Calibri"/>
            </a:endParaRPr>
          </a:p>
        </p:txBody>
      </p:sp>
      <p:sp>
        <p:nvSpPr>
          <p:cNvPr id="327" name="Google Shape;327;p26"/>
          <p:cNvSpPr txBox="1"/>
          <p:nvPr/>
        </p:nvSpPr>
        <p:spPr>
          <a:xfrm>
            <a:off x="2212085" y="4524182"/>
            <a:ext cx="7767829" cy="25120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en-GB" sz="1300" b="1" i="0" u="none" dirty="0">
                <a:solidFill>
                  <a:schemeClr val="lt1"/>
                </a:solidFill>
                <a:latin typeface="Calibri"/>
                <a:ea typeface="Calibri"/>
                <a:cs typeface="Calibri"/>
                <a:sym typeface="Calibri"/>
              </a:rPr>
              <a:t>Mreža lokalnih dionika EU-a koji surađuju radi komunikacije o pitanjima EU-a</a:t>
            </a:r>
            <a:endParaRPr sz="1300" b="1" i="0" u="none"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dirty="0">
                <a:solidFill>
                  <a:srgbClr val="FFF200"/>
                </a:solidFill>
                <a:latin typeface="Calibri"/>
                <a:ea typeface="Calibri"/>
                <a:cs typeface="Calibri"/>
                <a:sym typeface="Calibri"/>
              </a:rPr>
              <a:t>Projekt EU-a </a:t>
            </a:r>
            <a:r>
              <a:rPr lang="en-GB" sz="4000" b="1" dirty="0">
                <a:latin typeface="Calibri"/>
                <a:ea typeface="Calibri"/>
                <a:cs typeface="Calibri"/>
                <a:sym typeface="Calibri"/>
              </a:rPr>
              <a:t>“Gradimo Europu s lokalnim dionicima” </a:t>
            </a:r>
            <a:r>
              <a:rPr lang="en-GB" sz="4000" b="1" dirty="0">
                <a:solidFill>
                  <a:srgbClr val="FFF200"/>
                </a:solidFill>
                <a:latin typeface="Calibri"/>
                <a:ea typeface="Calibri"/>
                <a:cs typeface="Calibri"/>
                <a:sym typeface="Calibri"/>
              </a:rPr>
              <a:t>temelji se na načelu da je predstavljanje EU-a zajednička odgovornost </a:t>
            </a:r>
            <a:r>
              <a:rPr lang="en-GB" sz="4000" b="1" dirty="0" err="1">
                <a:solidFill>
                  <a:srgbClr val="FFF200"/>
                </a:solidFill>
                <a:latin typeface="Calibri"/>
                <a:ea typeface="Calibri"/>
                <a:cs typeface="Calibri"/>
                <a:sym typeface="Calibri"/>
              </a:rPr>
              <a:t>institucija</a:t>
            </a:r>
            <a:r>
              <a:rPr lang="en-GB" sz="4000" b="1" dirty="0">
                <a:solidFill>
                  <a:srgbClr val="FFF200"/>
                </a:solidFill>
                <a:latin typeface="Calibri"/>
                <a:ea typeface="Calibri"/>
                <a:cs typeface="Calibri"/>
                <a:sym typeface="Calibri"/>
              </a:rPr>
              <a:t>          EU-a i vlasti država članica, uključujući i polazeći od lokalne razine.</a:t>
            </a:r>
            <a:endParaRPr sz="4000" dirty="0"/>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dirty="0">
                <a:latin typeface="Calibri"/>
                <a:ea typeface="Calibri"/>
                <a:cs typeface="Calibri"/>
                <a:sym typeface="Calibri"/>
              </a:rPr>
              <a:t>Što je projekt "</a:t>
            </a:r>
            <a:r>
              <a:rPr lang="en-GB" b="1" dirty="0">
                <a:solidFill>
                  <a:srgbClr val="FFFF00"/>
                </a:solidFill>
                <a:latin typeface="Calibri"/>
                <a:ea typeface="Calibri"/>
                <a:cs typeface="Calibri"/>
                <a:sym typeface="Calibri"/>
              </a:rPr>
              <a:t>Gradimo Europu s lokalnim dionicima</a:t>
            </a:r>
            <a:r>
              <a:rPr lang="en-GB" b="1" dirty="0">
                <a:latin typeface="Calibri"/>
                <a:ea typeface="Calibri"/>
                <a:cs typeface="Calibri"/>
                <a:sym typeface="Calibri"/>
              </a:rPr>
              <a:t>"?</a:t>
            </a:r>
            <a:endParaRPr dirty="0">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dirty="0"/>
          </a:p>
        </p:txBody>
      </p:sp>
      <p:sp>
        <p:nvSpPr>
          <p:cNvPr id="2" name="Google Shape;135;p1">
            <a:extLst>
              <a:ext uri="{FF2B5EF4-FFF2-40B4-BE49-F238E27FC236}">
                <a16:creationId xmlns:a16="http://schemas.microsoft.com/office/drawing/2014/main" id="{927E3032-E46D-B77A-F96B-76C4A359A8A3}"/>
              </a:ext>
            </a:extLst>
          </p:cNvPr>
          <p:cNvSpPr txBox="1">
            <a:spLocks noGrp="1"/>
          </p:cNvSpPr>
          <p:nvPr>
            <p:ph type="body" idx="2"/>
          </p:nvPr>
        </p:nvSpPr>
        <p:spPr>
          <a:xfrm>
            <a:off x="9352230" y="6019800"/>
            <a:ext cx="2468295" cy="642938"/>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dirty="0"/>
              <a:t>Gradimo Europu s</a:t>
            </a:r>
            <a:br>
              <a:rPr lang="en-GB" dirty="0"/>
            </a:br>
            <a:r>
              <a:rPr lang="en-GB" sz="2400" b="1" dirty="0">
                <a:solidFill>
                  <a:srgbClr val="FFFF00"/>
                </a:solidFill>
              </a:rPr>
              <a:t>lokalnim dionicima</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5" y="1449388"/>
            <a:ext cx="9605443"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en-GB" sz="4000" b="1" dirty="0">
                <a:latin typeface="Calibri"/>
                <a:ea typeface="Calibri"/>
                <a:cs typeface="Calibri"/>
                <a:sym typeface="Calibri"/>
              </a:rPr>
              <a:t>Potičemo lokalne vlasti svih veličina, osobito one manje (čije stanovništvo broji manje od 100 000) i one na koje su aktivnosti EU-a manje usmjerene, da se prijave i postanu članovi.</a:t>
            </a:r>
            <a:endParaRPr sz="4000" dirty="0"/>
          </a:p>
        </p:txBody>
      </p:sp>
      <p:sp>
        <p:nvSpPr>
          <p:cNvPr id="156" name="Google Shape;156;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dirty="0">
                <a:latin typeface="Calibri"/>
                <a:ea typeface="Calibri"/>
                <a:cs typeface="Calibri"/>
                <a:sym typeface="Calibri"/>
              </a:rPr>
              <a:t>Tko se može </a:t>
            </a:r>
            <a:br>
              <a:rPr lang="en-GB" dirty="0"/>
            </a:br>
            <a:r>
              <a:rPr lang="en-GB" b="1" dirty="0">
                <a:solidFill>
                  <a:srgbClr val="FFFF00"/>
                </a:solidFill>
                <a:latin typeface="Calibri"/>
                <a:ea typeface="Calibri"/>
                <a:cs typeface="Calibri"/>
                <a:sym typeface="Calibri"/>
              </a:rPr>
              <a:t>pridružiti projektu</a:t>
            </a:r>
            <a:r>
              <a:rPr lang="en-GB" b="1" dirty="0">
                <a:latin typeface="Calibri"/>
                <a:ea typeface="Calibri"/>
                <a:cs typeface="Calibri"/>
                <a:sym typeface="Calibri"/>
              </a:rPr>
              <a:t>?</a:t>
            </a:r>
            <a:endParaRPr dirty="0">
              <a:latin typeface="Calibri"/>
              <a:ea typeface="Calibri"/>
              <a:cs typeface="Calibri"/>
              <a:sym typeface="Calibri"/>
            </a:endParaRPr>
          </a:p>
        </p:txBody>
      </p:sp>
      <p:sp>
        <p:nvSpPr>
          <p:cNvPr id="2" name="Google Shape;135;p1">
            <a:extLst>
              <a:ext uri="{FF2B5EF4-FFF2-40B4-BE49-F238E27FC236}">
                <a16:creationId xmlns:a16="http://schemas.microsoft.com/office/drawing/2014/main" id="{2EEE354E-8CCA-697F-8F03-F48F06CC3EBA}"/>
              </a:ext>
            </a:extLst>
          </p:cNvPr>
          <p:cNvSpPr txBox="1">
            <a:spLocks noGrp="1"/>
          </p:cNvSpPr>
          <p:nvPr>
            <p:ph type="body" idx="1"/>
          </p:nvPr>
        </p:nvSpPr>
        <p:spPr>
          <a:xfrm>
            <a:off x="9098733" y="6019800"/>
            <a:ext cx="2721792" cy="642938"/>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dirty="0"/>
              <a:t>Gradimo Europu s</a:t>
            </a:r>
            <a:br>
              <a:rPr lang="en-GB" dirty="0"/>
            </a:br>
            <a:r>
              <a:rPr lang="en-GB" sz="2400" b="1" dirty="0">
                <a:solidFill>
                  <a:srgbClr val="FFFF00"/>
                </a:solidFill>
              </a:rPr>
              <a:t>lokalnim dionicima</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dirty="0">
                <a:solidFill>
                  <a:srgbClr val="FFF200"/>
                </a:solidFill>
                <a:latin typeface="Calibri"/>
                <a:ea typeface="Calibri"/>
                <a:cs typeface="Calibri"/>
                <a:sym typeface="Calibri"/>
              </a:rPr>
              <a:t>Kako se pridružiti mreži</a:t>
            </a:r>
            <a:r>
              <a:rPr lang="en-GB" sz="4000" dirty="0">
                <a:solidFill>
                  <a:srgbClr val="F2F2F2"/>
                </a:solidFill>
                <a:latin typeface="Calibri"/>
                <a:ea typeface="Calibri"/>
                <a:cs typeface="Calibri"/>
                <a:sym typeface="Calibri"/>
              </a:rPr>
              <a:t> —</a:t>
            </a:r>
            <a:br>
              <a:rPr lang="en-GB" sz="4000" dirty="0">
                <a:solidFill>
                  <a:srgbClr val="FFF200"/>
                </a:solidFill>
                <a:latin typeface="Calibri"/>
                <a:ea typeface="Calibri"/>
                <a:cs typeface="Calibri"/>
                <a:sym typeface="Calibri"/>
              </a:rPr>
            </a:br>
            <a:r>
              <a:rPr lang="en-GB" sz="4000" dirty="0">
                <a:solidFill>
                  <a:srgbClr val="F2F2F2"/>
                </a:solidFill>
                <a:latin typeface="Calibri"/>
                <a:ea typeface="Calibri"/>
                <a:cs typeface="Calibri"/>
                <a:sym typeface="Calibri"/>
              </a:rPr>
              <a:t>Postupak registracije</a:t>
            </a:r>
            <a:endParaRPr dirty="0"/>
          </a:p>
        </p:txBody>
      </p:sp>
      <p:sp>
        <p:nvSpPr>
          <p:cNvPr id="162" name="Google Shape;162;p5"/>
          <p:cNvSpPr txBox="1">
            <a:spLocks noGrp="1"/>
          </p:cNvSpPr>
          <p:nvPr>
            <p:ph type="body" idx="1"/>
          </p:nvPr>
        </p:nvSpPr>
        <p:spPr>
          <a:xfrm>
            <a:off x="9180214" y="6020374"/>
            <a:ext cx="2640311"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US" dirty="0"/>
              <a:t>Gradimo Europu s</a:t>
            </a:r>
            <a:br>
              <a:rPr lang="en-US" dirty="0"/>
            </a:br>
            <a:r>
              <a:rPr lang="en-US" sz="2400" b="1" dirty="0">
                <a:solidFill>
                  <a:srgbClr val="13155D"/>
                </a:solidFill>
              </a:rPr>
              <a:t>lokalnim dionicima</a:t>
            </a:r>
            <a:endParaRPr lang="en-US" dirty="0"/>
          </a:p>
          <a:p>
            <a:pPr marL="0" lvl="0" indent="0" algn="r" rtl="0">
              <a:lnSpc>
                <a:spcPct val="90000"/>
              </a:lnSpc>
              <a:spcBef>
                <a:spcPts val="1000"/>
              </a:spcBef>
              <a:spcAft>
                <a:spcPts val="0"/>
              </a:spcAft>
              <a:buClr>
                <a:srgbClr val="7F7F7F"/>
              </a:buClr>
              <a:buSzPts val="1400"/>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body" idx="1"/>
          </p:nvPr>
        </p:nvSpPr>
        <p:spPr>
          <a:xfrm>
            <a:off x="9297909" y="6020374"/>
            <a:ext cx="2522616"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168" name="Google Shape;168;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dirty="0">
                <a:solidFill>
                  <a:srgbClr val="13165D"/>
                </a:solidFill>
                <a:latin typeface="Calibri"/>
                <a:ea typeface="Calibri"/>
                <a:cs typeface="Calibri"/>
                <a:sym typeface="Calibri"/>
              </a:rPr>
              <a:t>Za prijavu lokalna vlast mora ispuniti </a:t>
            </a:r>
            <a:r>
              <a:rPr lang="en-GB" sz="3200" b="1" dirty="0">
                <a:solidFill>
                  <a:srgbClr val="13165D"/>
                </a:solidFill>
                <a:latin typeface="Calibri"/>
                <a:ea typeface="Calibri"/>
                <a:cs typeface="Calibri"/>
                <a:sym typeface="Calibri"/>
              </a:rPr>
              <a:t>obrazac za prijavu</a:t>
            </a:r>
            <a:r>
              <a:rPr lang="en-GB" sz="3200" dirty="0">
                <a:solidFill>
                  <a:srgbClr val="13165D"/>
                </a:solidFill>
                <a:latin typeface="Calibri"/>
                <a:ea typeface="Calibri"/>
                <a:cs typeface="Calibri"/>
                <a:sym typeface="Calibri"/>
              </a:rPr>
              <a:t> navodeći ime lokalnog dionika predviđenog za člana mreže.</a:t>
            </a:r>
            <a:endParaRPr dirty="0"/>
          </a:p>
        </p:txBody>
      </p:sp>
      <p:sp>
        <p:nvSpPr>
          <p:cNvPr id="169" name="Google Shape;169;p6"/>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Kako se pridružiti mreži – Postupak registracije</a:t>
            </a:r>
            <a:endParaRPr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pic>
        <p:nvPicPr>
          <p:cNvPr id="170" name="Google Shape;170;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dirty="0">
                <a:solidFill>
                  <a:srgbClr val="13165D"/>
                </a:solidFill>
                <a:latin typeface="Calibri"/>
                <a:ea typeface="Calibri"/>
                <a:cs typeface="Calibri"/>
                <a:sym typeface="Calibri"/>
              </a:rPr>
              <a:t>To apply, the local authority needs to fill in an </a:t>
            </a:r>
            <a:r>
              <a:rPr lang="en-GB" sz="3200" b="1" dirty="0">
                <a:solidFill>
                  <a:srgbClr val="13165D"/>
                </a:solidFill>
                <a:latin typeface="Calibri"/>
                <a:ea typeface="Calibri"/>
                <a:cs typeface="Calibri"/>
                <a:sym typeface="Calibri"/>
              </a:rPr>
              <a:t>application form </a:t>
            </a:r>
            <a:r>
              <a:rPr lang="en-GB" sz="3200" dirty="0">
                <a:solidFill>
                  <a:srgbClr val="13165D"/>
                </a:solidFill>
                <a:latin typeface="Calibri"/>
                <a:ea typeface="Calibri"/>
                <a:cs typeface="Calibri"/>
                <a:sym typeface="Calibri"/>
              </a:rPr>
              <a:t>indicating the name of the local councillor designated to become a network member.</a:t>
            </a:r>
            <a:endParaRPr dirty="0"/>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How to join the network – the registration process</a:t>
            </a:r>
            <a:endParaRPr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79" name="Google Shape;179;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body" idx="1"/>
          </p:nvPr>
        </p:nvSpPr>
        <p:spPr>
          <a:xfrm>
            <a:off x="9225481" y="6020374"/>
            <a:ext cx="259504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185" name="Google Shape;185;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dirty="0">
                <a:solidFill>
                  <a:srgbClr val="13165D"/>
                </a:solidFill>
                <a:latin typeface="Calibri"/>
                <a:ea typeface="Calibri"/>
                <a:cs typeface="Calibri"/>
                <a:sym typeface="Calibri"/>
              </a:rPr>
              <a:t>Internetskom obrascu za prijavu priložena je </a:t>
            </a:r>
            <a:r>
              <a:rPr lang="en-GB" sz="3200" b="1" dirty="0">
                <a:solidFill>
                  <a:srgbClr val="13165D"/>
                </a:solidFill>
                <a:latin typeface="Calibri"/>
                <a:ea typeface="Calibri"/>
                <a:cs typeface="Calibri"/>
                <a:sym typeface="Calibri"/>
              </a:rPr>
              <a:t>potpisana izjava</a:t>
            </a:r>
            <a:r>
              <a:rPr lang="en-GB" sz="3200" dirty="0">
                <a:solidFill>
                  <a:srgbClr val="13165D"/>
                </a:solidFill>
                <a:latin typeface="Calibri"/>
                <a:ea typeface="Calibri"/>
                <a:cs typeface="Calibri"/>
                <a:sym typeface="Calibri"/>
              </a:rPr>
              <a:t> u kojoj se iskazuje interes i obveza potpisnika u vezi s predstavljanjem Europe na terenu. Ovu izjavu moraju potpisati i zakonski zastupnik lokalne vlasti i imenovani lokalni dionik.</a:t>
            </a:r>
            <a:endParaRPr dirty="0"/>
          </a:p>
        </p:txBody>
      </p:sp>
      <p:sp>
        <p:nvSpPr>
          <p:cNvPr id="186" name="Google Shape;186;p8"/>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Kako se pridružiti mreži – Postupak registracije</a:t>
            </a:r>
          </a:p>
          <a:p>
            <a:pPr marL="0" lvl="0" indent="0" algn="r" rtl="0">
              <a:lnSpc>
                <a:spcPct val="90000"/>
              </a:lnSpc>
              <a:spcBef>
                <a:spcPts val="0"/>
              </a:spcBef>
              <a:spcAft>
                <a:spcPts val="0"/>
              </a:spcAft>
              <a:buClr>
                <a:srgbClr val="13165D"/>
              </a:buClr>
              <a:buSzPts val="1000"/>
              <a:buNone/>
            </a:pPr>
            <a:endParaRPr lang="en-GB" b="1"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pic>
        <p:nvPicPr>
          <p:cNvPr id="187" name="Google Shape;187;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a:t>Gradimo Europu s</a:t>
            </a:r>
            <a:br>
              <a:rPr lang="en-GB" dirty="0"/>
            </a:br>
            <a:r>
              <a:rPr lang="en-GB" sz="2400" b="1" dirty="0">
                <a:solidFill>
                  <a:srgbClr val="13155D"/>
                </a:solidFill>
              </a:rPr>
              <a:t>lokalnim dionicima</a:t>
            </a:r>
            <a:endParaRPr dirty="0"/>
          </a:p>
          <a:p>
            <a:pPr marL="0" lvl="0" indent="0" algn="r" rtl="0">
              <a:lnSpc>
                <a:spcPct val="90000"/>
              </a:lnSpc>
              <a:spcBef>
                <a:spcPts val="1000"/>
              </a:spcBef>
              <a:spcAft>
                <a:spcPts val="0"/>
              </a:spcAft>
              <a:buClr>
                <a:srgbClr val="7F7F7F"/>
              </a:buClr>
              <a:buSzPts val="1400"/>
              <a:buNone/>
            </a:pPr>
            <a:endParaRPr dirty="0"/>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dirty="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dirty="0"/>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latin typeface="Calibri"/>
                <a:ea typeface="Calibri"/>
                <a:cs typeface="Calibri"/>
                <a:sym typeface="Calibri"/>
              </a:rPr>
              <a:t>How to join the network – the registration process</a:t>
            </a:r>
            <a:endParaRPr dirty="0">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dirty="0"/>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1202</Words>
  <Application>Microsoft Office PowerPoint</Application>
  <PresentationFormat>Widescreen</PresentationFormat>
  <Paragraphs>94</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Gradimo Europu s</vt:lpstr>
      <vt:lpstr>Što je projekt </vt:lpstr>
      <vt:lpstr>Projekt EU-a “Gradimo Europu s lokalnim dionicima” temelji se na načelu da je predstavljanje EU-a zajednička odgovornost institucija          EU-a i vlasti država članica, uključujući i polazeći od lokalne razine.</vt:lpstr>
      <vt:lpstr>Potičemo lokalne vlasti svih veličina, osobito one manje (čije stanovništvo broji manje od 100 000) i one na koje su aktivnosti EU-a manje usmjerene, da se prijave i postanu članovi.</vt:lpstr>
      <vt:lpstr>Kako se pridružiti mreži — Postupak registracije</vt:lpstr>
      <vt:lpstr>Za prijavu lokalna vlast mora ispuniti obrazac za prijavu navodeći ime lokalnog dionika predviđenog za člana mreže.</vt:lpstr>
      <vt:lpstr>To apply, the local authority needs to fill in an application form indicating the name of the local councillor designated to become a network member.</vt:lpstr>
      <vt:lpstr>Internetskom obrascu za prijavu priložena je potpisana izjava u kojoj se iskazuje interes i obveza potpisnika u vezi s predstavljanjem Europe na terenu. Ovu izjavu moraju potpisati i zakonski zastupnik lokalne vlasti i imenovani lokalni dionik.</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Lokalna vlast partner Komisije u predstavljanju Europe na terenu   Lokalno izabrani predstavnik kojega je imenovala  lokalna vlast za člana mreže “Gradimo Europu s lokalnim dionicima”</vt:lpstr>
      <vt:lpstr>5 glavnih prednosti  sudjelovanja u ovoj mreži</vt:lpstr>
      <vt:lpstr>PowerPoint Presentation</vt:lpstr>
      <vt:lpstr>Posebna anketa</vt:lpstr>
      <vt:lpstr>Odgovaranjem na Posebnu anketu imat ćete priliku navesti teme koje su najrelevantnije za Vaše komunikacijske potrebe u Vašoj izbornoj jedinici.  Nakon što ispunite EU Posebnu anketu, imate ćete mogućnost - primati relevantne informacije u vezi s EU-om - sudjelovati u online seminarima  - sudjelovati u posjetima EU institucijama na Vašem jeziku  URL Posebne ankete:   https://ec.europa.eu/eusurvey/runner/BELC-specific-survey</vt:lpstr>
      <vt:lpstr>Partnerstvo s Odborom regija</vt:lpstr>
      <vt:lpstr>PowerPoint Presentation</vt:lpstr>
      <vt:lpstr>Što se očekuje od članova mreže?</vt:lpstr>
      <vt:lpstr>PowerPoint Presentation</vt:lpstr>
      <vt:lpstr>Pridruživanje mreži Što je sljedeće?</vt:lpstr>
      <vt:lpstr>PowerPoint Presentation</vt:lpstr>
      <vt:lpstr>Internetska komunikacijska platforma za članove mreže Gradimo Europu s lokalnim dionicima smještena je  na platformi Europske komisije Futurium (https://futurium.ec.europa.eu/en?language=hr).  Članovi se moraju registrirati za EU login  kako bi pristupili platformi. </vt:lpstr>
      <vt:lpstr>The online communication platform for the members of Gradimo Europu s lokalnim dionicima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Gradimo Europu s</dc:title>
  <dc:creator>DUMONT Patrick</dc:creator>
  <cp:lastModifiedBy>Author</cp:lastModifiedBy>
  <cp:revision>2</cp:revision>
  <dcterms:created xsi:type="dcterms:W3CDTF">2022-11-14T11:00:44Z</dcterms:created>
  <dcterms:modified xsi:type="dcterms:W3CDTF">2023-05-03T11:31:47Z</dcterms:modified>
</cp:coreProperties>
</file>