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3" roundtripDataSignature="AMtx7mhJI+mdtl94BVAGmpQ5HGP9lG8/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customschemas.google.com/relationships/presentationmetadata" Target="meta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9" name="Google Shape;23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8" name="Google Shape;30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5" name="Google Shape;31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1" name="Google Shape;32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2" name="Google Shape;332;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8" name="Google Shape;338;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5" name="Google Shape;34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1" name="Google Shape;35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8" name="Google Shape;35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4" name="Google Shape;36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1" name="Google Shape;37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7" name="Google Shape;24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7" name="Google Shape;37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5" name="Google Shape;38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3" name="Google Shape;39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2" name="Google Shape;402;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1" name="Google Shape;41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9" name="Google Shape;419;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8" name="Google Shape;428;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4" name="Google Shape;25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 name="Google Shape;26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4" name="Google Shape;27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2" name="Google Shape;28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1" name="Google Shape;29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9" name="Google Shape;29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g"/><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8.pn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8.png"/><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8.pn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28.png"/><Relationship Id="rId4" Type="http://schemas.openxmlformats.org/officeDocument/2006/relationships/image" Target="../media/image8.png"/><Relationship Id="rId5"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28.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28.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28.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28.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8.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28.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28.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8.png"/><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8.png"/><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6" name="Shape 6"/>
        <p:cNvGrpSpPr/>
        <p:nvPr/>
      </p:nvGrpSpPr>
      <p:grpSpPr>
        <a:xfrm>
          <a:off x="0" y="0"/>
          <a:ext cx="0" cy="0"/>
          <a:chOff x="0" y="0"/>
          <a:chExt cx="0" cy="0"/>
        </a:xfrm>
      </p:grpSpPr>
      <p:pic>
        <p:nvPicPr>
          <p:cNvPr descr="A picture containing person, spectacles, close, sunglasses&#10;&#10;Description automatically generated" id="7" name="Google Shape;7;p2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9" name="Google Shape;9;p28"/>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1"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28"/>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9600"/>
              <a:buFont typeface="Arial"/>
              <a:buNone/>
              <a:defRPr b="1" i="0" sz="96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 name="Google Shape;11;p28"/>
          <p:cNvSpPr txBox="1"/>
          <p:nvPr>
            <p:ph idx="2" type="body"/>
          </p:nvPr>
        </p:nvSpPr>
        <p:spPr>
          <a:xfrm>
            <a:off x="349172" y="4497051"/>
            <a:ext cx="11504806"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 name="Google Shape;12;p28"/>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sp>
        <p:nvSpPr>
          <p:cNvPr id="14" name="Google Shape;14;p28"/>
          <p:cNvSpPr txBox="1"/>
          <p:nvPr>
            <p:ph idx="3"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81" name="Shape 81"/>
        <p:cNvGrpSpPr/>
        <p:nvPr/>
      </p:nvGrpSpPr>
      <p:grpSpPr>
        <a:xfrm>
          <a:off x="0" y="0"/>
          <a:ext cx="0" cy="0"/>
          <a:chOff x="0" y="0"/>
          <a:chExt cx="0" cy="0"/>
        </a:xfrm>
      </p:grpSpPr>
      <p:pic>
        <p:nvPicPr>
          <p:cNvPr id="82" name="Google Shape;82;p37"/>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83" name="Google Shape;83;p37"/>
          <p:cNvPicPr preferRelativeResize="0"/>
          <p:nvPr/>
        </p:nvPicPr>
        <p:blipFill rotWithShape="1">
          <a:blip r:embed="rId3">
            <a:alphaModFix/>
          </a:blip>
          <a:srcRect b="0" l="0" r="0" t="0"/>
          <a:stretch/>
        </p:blipFill>
        <p:spPr>
          <a:xfrm>
            <a:off x="8058150" y="0"/>
            <a:ext cx="4133850" cy="6858000"/>
          </a:xfrm>
          <a:prstGeom prst="rect">
            <a:avLst/>
          </a:prstGeom>
          <a:noFill/>
          <a:ln>
            <a:noFill/>
          </a:ln>
        </p:spPr>
      </p:pic>
      <p:pic>
        <p:nvPicPr>
          <p:cNvPr id="84" name="Google Shape;84;p37"/>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85" name="Google Shape;85;p37"/>
          <p:cNvPicPr preferRelativeResize="0"/>
          <p:nvPr/>
        </p:nvPicPr>
        <p:blipFill rotWithShape="1">
          <a:blip r:embed="rId5">
            <a:alphaModFix/>
          </a:blip>
          <a:srcRect b="0" l="0" r="0" t="0"/>
          <a:stretch/>
        </p:blipFill>
        <p:spPr>
          <a:xfrm>
            <a:off x="-2014" y="0"/>
            <a:ext cx="1248937" cy="1198219"/>
          </a:xfrm>
          <a:prstGeom prst="rect">
            <a:avLst/>
          </a:prstGeom>
          <a:noFill/>
          <a:ln>
            <a:noFill/>
          </a:ln>
        </p:spPr>
      </p:pic>
      <p:sp>
        <p:nvSpPr>
          <p:cNvPr id="86" name="Google Shape;86;p3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87" name="Google Shape;87;p37"/>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88" name="Google Shape;88;p37"/>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89" name="Shape 89"/>
        <p:cNvGrpSpPr/>
        <p:nvPr/>
      </p:nvGrpSpPr>
      <p:grpSpPr>
        <a:xfrm>
          <a:off x="0" y="0"/>
          <a:ext cx="0" cy="0"/>
          <a:chOff x="0" y="0"/>
          <a:chExt cx="0" cy="0"/>
        </a:xfrm>
      </p:grpSpPr>
      <p:pic>
        <p:nvPicPr>
          <p:cNvPr id="90" name="Google Shape;90;p38"/>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91" name="Google Shape;91;p38"/>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92" name="Google Shape;92;p38"/>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93" name="Google Shape;93;p38"/>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94" name="Google Shape;94;p3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95" name="Google Shape;95;p38"/>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96" name="Shape 96"/>
        <p:cNvGrpSpPr/>
        <p:nvPr/>
      </p:nvGrpSpPr>
      <p:grpSpPr>
        <a:xfrm>
          <a:off x="0" y="0"/>
          <a:ext cx="0" cy="0"/>
          <a:chOff x="0" y="0"/>
          <a:chExt cx="0" cy="0"/>
        </a:xfrm>
      </p:grpSpPr>
      <p:pic>
        <p:nvPicPr>
          <p:cNvPr id="97" name="Google Shape;97;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8" name="Google Shape;98;p39"/>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99" name="Google Shape;99;p39"/>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00" name="Google Shape;100;p3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01" name="Google Shape;101;p39"/>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02" name="Google Shape;102;p3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3" name="Google Shape;103;p39"/>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04" name="Shape 104"/>
        <p:cNvGrpSpPr/>
        <p:nvPr/>
      </p:nvGrpSpPr>
      <p:grpSpPr>
        <a:xfrm>
          <a:off x="0" y="0"/>
          <a:ext cx="0" cy="0"/>
          <a:chOff x="0" y="0"/>
          <a:chExt cx="0" cy="0"/>
        </a:xfrm>
      </p:grpSpPr>
      <p:pic>
        <p:nvPicPr>
          <p:cNvPr id="105" name="Google Shape;105;p40"/>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pic>
        <p:nvPicPr>
          <p:cNvPr id="106" name="Google Shape;106;p40"/>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07" name="Google Shape;107;p4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08" name="Google Shape;108;p40"/>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09" name="Google Shape;109;p4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0" name="Google Shape;110;p40"/>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11" name="Shape 111"/>
        <p:cNvGrpSpPr/>
        <p:nvPr/>
      </p:nvGrpSpPr>
      <p:grpSpPr>
        <a:xfrm>
          <a:off x="0" y="0"/>
          <a:ext cx="0" cy="0"/>
          <a:chOff x="0" y="0"/>
          <a:chExt cx="0" cy="0"/>
        </a:xfrm>
      </p:grpSpPr>
      <p:pic>
        <p:nvPicPr>
          <p:cNvPr descr="Two people looking at a tablet&#10;&#10;Description automatically generated with medium confidence" id="112" name="Google Shape;112;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3" name="Google Shape;113;p42"/>
          <p:cNvSpPr txBox="1"/>
          <p:nvPr>
            <p:ph type="title"/>
          </p:nvPr>
        </p:nvSpPr>
        <p:spPr>
          <a:xfrm>
            <a:off x="2212085" y="1449388"/>
            <a:ext cx="7767829" cy="1979612"/>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rgbClr val="FFFF00"/>
              </a:buClr>
              <a:buSzPts val="4000"/>
              <a:buFont typeface="Calibri"/>
              <a:buNone/>
              <a:defRPr b="1"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spTree>
      <p:nvGrpSpPr>
        <p:cNvPr id="115" name="Shape 115"/>
        <p:cNvGrpSpPr/>
        <p:nvPr/>
      </p:nvGrpSpPr>
      <p:grpSpPr>
        <a:xfrm>
          <a:off x="0" y="0"/>
          <a:ext cx="0" cy="0"/>
          <a:chOff x="0" y="0"/>
          <a:chExt cx="0" cy="0"/>
        </a:xfrm>
      </p:grpSpPr>
      <p:pic>
        <p:nvPicPr>
          <p:cNvPr id="116" name="Google Shape;116;p48"/>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117" name="Google Shape;117;p48"/>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118" name="Google Shape;118;p48"/>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119" name="Google Shape;119;p48"/>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120" name="Google Shape;120;p4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21" name="Google Shape;121;p48"/>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FFFF00"/>
              </a:buClr>
              <a:buSzPts val="4000"/>
              <a:buFont typeface="Calibri"/>
              <a:buNone/>
              <a:defRPr b="0"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22" name="Shape 122"/>
        <p:cNvGrpSpPr/>
        <p:nvPr/>
      </p:nvGrpSpPr>
      <p:grpSpPr>
        <a:xfrm>
          <a:off x="0" y="0"/>
          <a:ext cx="0" cy="0"/>
          <a:chOff x="0" y="0"/>
          <a:chExt cx="0" cy="0"/>
        </a:xfrm>
      </p:grpSpPr>
      <p:pic>
        <p:nvPicPr>
          <p:cNvPr id="123" name="Google Shape;123;p4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4" name="Google Shape;124;p49"/>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rgbClr val="FFFFFF"/>
              </a:buClr>
              <a:buSzPts val="6000"/>
              <a:buFont typeface="Calibri"/>
              <a:buNone/>
            </a:pPr>
            <a:r>
              <a:rPr b="0" i="0" lang="en-GB" sz="6000" u="none" cap="none" strike="noStrike">
                <a:solidFill>
                  <a:srgbClr val="FFFFFF"/>
                </a:solidFill>
                <a:latin typeface="Calibri"/>
                <a:ea typeface="Calibri"/>
                <a:cs typeface="Calibri"/>
                <a:sym typeface="Calibri"/>
              </a:rPr>
              <a:t>Edit</a:t>
            </a:r>
            <a:endParaRPr b="0" i="0" sz="6000" u="none" cap="none" strike="noStrike">
              <a:solidFill>
                <a:srgbClr val="FFFFFF"/>
              </a:solidFill>
              <a:latin typeface="Calibri"/>
              <a:ea typeface="Calibri"/>
              <a:cs typeface="Calibri"/>
              <a:sym typeface="Calibri"/>
            </a:endParaRPr>
          </a:p>
        </p:txBody>
      </p:sp>
      <p:pic>
        <p:nvPicPr>
          <p:cNvPr id="125" name="Google Shape;125;p49"/>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26" name="Google Shape;126;p4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7" name="Google Shape;127;p49"/>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28" name="Google Shape;128;p49"/>
          <p:cNvSpPr txBox="1"/>
          <p:nvPr>
            <p:ph type="title"/>
          </p:nvPr>
        </p:nvSpPr>
        <p:spPr>
          <a:xfrm>
            <a:off x="371474" y="1449389"/>
            <a:ext cx="9656947"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13155D"/>
              </a:buClr>
              <a:buSzPts val="3600"/>
              <a:buFont typeface="Calibri"/>
              <a:buNone/>
              <a:defRPr b="0" i="0" sz="3600" u="none" cap="none" strike="noStrike">
                <a:solidFill>
                  <a:srgbClr val="13155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4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30" name="Shape 130"/>
        <p:cNvGrpSpPr/>
        <p:nvPr/>
      </p:nvGrpSpPr>
      <p:grpSpPr>
        <a:xfrm>
          <a:off x="0" y="0"/>
          <a:ext cx="0" cy="0"/>
          <a:chOff x="0" y="0"/>
          <a:chExt cx="0" cy="0"/>
        </a:xfrm>
      </p:grpSpPr>
      <p:pic>
        <p:nvPicPr>
          <p:cNvPr descr="A picture containing person, spectacles, close, sunglasses&#10;&#10;Description automatically generated" id="131" name="Google Shape;131;p5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32" name="Google Shape;132;p50"/>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33" name="Google Shape;133;p50"/>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1"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4" name="Google Shape;134;p50"/>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9600"/>
              <a:buFont typeface="Arial"/>
              <a:buNone/>
              <a:defRPr b="1" i="0" sz="96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35" name="Google Shape;135;p50"/>
          <p:cNvSpPr txBox="1"/>
          <p:nvPr>
            <p:ph idx="2" type="body"/>
          </p:nvPr>
        </p:nvSpPr>
        <p:spPr>
          <a:xfrm>
            <a:off x="349172" y="4497051"/>
            <a:ext cx="11504806"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36" name="Google Shape;136;p50"/>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37" name="Google Shape;137;p50"/>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sp>
        <p:nvSpPr>
          <p:cNvPr id="138" name="Google Shape;138;p50"/>
          <p:cNvSpPr txBox="1"/>
          <p:nvPr>
            <p:ph idx="3"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39" name="Shape 139"/>
        <p:cNvGrpSpPr/>
        <p:nvPr/>
      </p:nvGrpSpPr>
      <p:grpSpPr>
        <a:xfrm>
          <a:off x="0" y="0"/>
          <a:ext cx="0" cy="0"/>
          <a:chOff x="0" y="0"/>
          <a:chExt cx="0" cy="0"/>
        </a:xfrm>
      </p:grpSpPr>
      <p:pic>
        <p:nvPicPr>
          <p:cNvPr id="140" name="Google Shape;140;p5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41" name="Google Shape;141;p51"/>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42" name="Google Shape;142;p51"/>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3" name="Google Shape;143;p51"/>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6000"/>
              <a:buFont typeface="Arial"/>
              <a:buNone/>
              <a:defRPr b="1" i="0" sz="60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44" name="Google Shape;144;p51"/>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45" name="Google Shape;145;p51"/>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146" name="Google Shape;146;p51"/>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147" name="Google Shape;147;p51"/>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148" name="Shape 148"/>
        <p:cNvGrpSpPr/>
        <p:nvPr/>
      </p:nvGrpSpPr>
      <p:grpSpPr>
        <a:xfrm>
          <a:off x="0" y="0"/>
          <a:ext cx="0" cy="0"/>
          <a:chOff x="0" y="0"/>
          <a:chExt cx="0" cy="0"/>
        </a:xfrm>
      </p:grpSpPr>
      <p:pic>
        <p:nvPicPr>
          <p:cNvPr id="149" name="Google Shape;149;p52"/>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50" name="Google Shape;150;p52"/>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151" name="Google Shape;151;p52"/>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52" name="Google Shape;152;p52"/>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53" name="Google Shape;153;p52"/>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154" name="Google Shape;154;p52"/>
          <p:cNvPicPr preferRelativeResize="0"/>
          <p:nvPr/>
        </p:nvPicPr>
        <p:blipFill rotWithShape="1">
          <a:blip r:embed="rId6">
            <a:alphaModFix/>
          </a:blip>
          <a:srcRect b="0" l="0" r="0" t="0"/>
          <a:stretch/>
        </p:blipFill>
        <p:spPr>
          <a:xfrm>
            <a:off x="8091452" y="0"/>
            <a:ext cx="4104649" cy="6858000"/>
          </a:xfrm>
          <a:prstGeom prst="rect">
            <a:avLst/>
          </a:prstGeom>
          <a:noFill/>
          <a:ln>
            <a:noFill/>
          </a:ln>
        </p:spPr>
      </p:pic>
      <p:sp>
        <p:nvSpPr>
          <p:cNvPr id="155" name="Google Shape;155;p52"/>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56" name="Google Shape;156;p52"/>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5"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8" name="Google Shape;18;p29"/>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p29"/>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6000"/>
              <a:buFont typeface="Arial"/>
              <a:buNone/>
              <a:defRPr b="1" i="0" sz="60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0" name="Google Shape;20;p29"/>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3" name="Google Shape;23;p29"/>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157" name="Shape 157"/>
        <p:cNvGrpSpPr/>
        <p:nvPr/>
      </p:nvGrpSpPr>
      <p:grpSpPr>
        <a:xfrm>
          <a:off x="0" y="0"/>
          <a:ext cx="0" cy="0"/>
          <a:chOff x="0" y="0"/>
          <a:chExt cx="0" cy="0"/>
        </a:xfrm>
      </p:grpSpPr>
      <p:pic>
        <p:nvPicPr>
          <p:cNvPr id="158" name="Google Shape;158;p53"/>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59" name="Google Shape;159;p53"/>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160" name="Google Shape;160;p53"/>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61" name="Google Shape;161;p53"/>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62" name="Google Shape;162;p53"/>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163" name="Google Shape;163;p53"/>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164" name="Google Shape;164;p5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65" name="Google Shape;165;p5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spTree>
      <p:nvGrpSpPr>
        <p:cNvPr id="166" name="Shape 166"/>
        <p:cNvGrpSpPr/>
        <p:nvPr/>
      </p:nvGrpSpPr>
      <p:grpSpPr>
        <a:xfrm>
          <a:off x="0" y="0"/>
          <a:ext cx="0" cy="0"/>
          <a:chOff x="0" y="0"/>
          <a:chExt cx="0" cy="0"/>
        </a:xfrm>
      </p:grpSpPr>
      <p:pic>
        <p:nvPicPr>
          <p:cNvPr id="167" name="Google Shape;167;p54"/>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168" name="Google Shape;168;p54"/>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169" name="Google Shape;169;p54"/>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170" name="Google Shape;170;p54"/>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171" name="Google Shape;171;p5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72" name="Google Shape;172;p54"/>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173" name="Shape 173"/>
        <p:cNvGrpSpPr/>
        <p:nvPr/>
      </p:nvGrpSpPr>
      <p:grpSpPr>
        <a:xfrm>
          <a:off x="0" y="0"/>
          <a:ext cx="0" cy="0"/>
          <a:chOff x="0" y="0"/>
          <a:chExt cx="0" cy="0"/>
        </a:xfrm>
      </p:grpSpPr>
      <p:pic>
        <p:nvPicPr>
          <p:cNvPr id="174" name="Google Shape;174;p5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75" name="Google Shape;175;p55"/>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pic>
        <p:nvPicPr>
          <p:cNvPr id="176" name="Google Shape;176;p55"/>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177" name="Google Shape;177;p55"/>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178" name="Google Shape;178;p55"/>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79" name="Google Shape;179;p55"/>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180" name="Google Shape;180;p5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81" name="Shape 181"/>
        <p:cNvGrpSpPr/>
        <p:nvPr/>
      </p:nvGrpSpPr>
      <p:grpSpPr>
        <a:xfrm>
          <a:off x="0" y="0"/>
          <a:ext cx="0" cy="0"/>
          <a:chOff x="0" y="0"/>
          <a:chExt cx="0" cy="0"/>
        </a:xfrm>
      </p:grpSpPr>
      <p:pic>
        <p:nvPicPr>
          <p:cNvPr id="182" name="Google Shape;182;p56"/>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pic>
        <p:nvPicPr>
          <p:cNvPr id="183" name="Google Shape;183;p56"/>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84" name="Google Shape;184;p5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85" name="Google Shape;185;p56"/>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86" name="Google Shape;186;p5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87" name="Google Shape;187;p56"/>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spTree>
      <p:nvGrpSpPr>
        <p:cNvPr id="188" name="Shape 188"/>
        <p:cNvGrpSpPr/>
        <p:nvPr/>
      </p:nvGrpSpPr>
      <p:grpSpPr>
        <a:xfrm>
          <a:off x="0" y="0"/>
          <a:ext cx="0" cy="0"/>
          <a:chOff x="0" y="0"/>
          <a:chExt cx="0" cy="0"/>
        </a:xfrm>
      </p:grpSpPr>
      <p:pic>
        <p:nvPicPr>
          <p:cNvPr id="189" name="Google Shape;189;p57"/>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90" name="Google Shape;190;p57"/>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191" name="Google Shape;191;p57"/>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192" name="Google Shape;192;p57"/>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193" name="Google Shape;193;p57"/>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94" name="Google Shape;194;p57"/>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195" name="Google Shape;195;p5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196" name="Shape 196"/>
        <p:cNvGrpSpPr/>
        <p:nvPr/>
      </p:nvGrpSpPr>
      <p:grpSpPr>
        <a:xfrm>
          <a:off x="0" y="0"/>
          <a:ext cx="0" cy="0"/>
          <a:chOff x="0" y="0"/>
          <a:chExt cx="0" cy="0"/>
        </a:xfrm>
      </p:grpSpPr>
      <p:pic>
        <p:nvPicPr>
          <p:cNvPr id="197" name="Google Shape;197;p5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98" name="Google Shape;198;p58"/>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199" name="Google Shape;199;p58"/>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200" name="Google Shape;200;p58"/>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201" name="Google Shape;201;p58"/>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02" name="Google Shape;202;p58"/>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03" name="Google Shape;203;p5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204" name="Shape 204"/>
        <p:cNvGrpSpPr/>
        <p:nvPr/>
      </p:nvGrpSpPr>
      <p:grpSpPr>
        <a:xfrm>
          <a:off x="0" y="0"/>
          <a:ext cx="0" cy="0"/>
          <a:chOff x="0" y="0"/>
          <a:chExt cx="0" cy="0"/>
        </a:xfrm>
      </p:grpSpPr>
      <p:pic>
        <p:nvPicPr>
          <p:cNvPr id="205" name="Google Shape;205;p59"/>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206" name="Google Shape;206;p59"/>
          <p:cNvPicPr preferRelativeResize="0"/>
          <p:nvPr/>
        </p:nvPicPr>
        <p:blipFill rotWithShape="1">
          <a:blip r:embed="rId3">
            <a:alphaModFix/>
          </a:blip>
          <a:srcRect b="0" l="0" r="0" t="0"/>
          <a:stretch/>
        </p:blipFill>
        <p:spPr>
          <a:xfrm>
            <a:off x="8058150" y="0"/>
            <a:ext cx="4133850" cy="6858000"/>
          </a:xfrm>
          <a:prstGeom prst="rect">
            <a:avLst/>
          </a:prstGeom>
          <a:noFill/>
          <a:ln>
            <a:noFill/>
          </a:ln>
        </p:spPr>
      </p:pic>
      <p:pic>
        <p:nvPicPr>
          <p:cNvPr id="207" name="Google Shape;207;p59"/>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208" name="Google Shape;208;p59"/>
          <p:cNvPicPr preferRelativeResize="0"/>
          <p:nvPr/>
        </p:nvPicPr>
        <p:blipFill rotWithShape="1">
          <a:blip r:embed="rId5">
            <a:alphaModFix/>
          </a:blip>
          <a:srcRect b="0" l="0" r="0" t="0"/>
          <a:stretch/>
        </p:blipFill>
        <p:spPr>
          <a:xfrm>
            <a:off x="-2014" y="0"/>
            <a:ext cx="1248937" cy="1198219"/>
          </a:xfrm>
          <a:prstGeom prst="rect">
            <a:avLst/>
          </a:prstGeom>
          <a:noFill/>
          <a:ln>
            <a:noFill/>
          </a:ln>
        </p:spPr>
      </p:pic>
      <p:sp>
        <p:nvSpPr>
          <p:cNvPr id="209" name="Google Shape;209;p5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10" name="Google Shape;210;p5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11" name="Google Shape;211;p59"/>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212" name="Shape 212"/>
        <p:cNvGrpSpPr/>
        <p:nvPr/>
      </p:nvGrpSpPr>
      <p:grpSpPr>
        <a:xfrm>
          <a:off x="0" y="0"/>
          <a:ext cx="0" cy="0"/>
          <a:chOff x="0" y="0"/>
          <a:chExt cx="0" cy="0"/>
        </a:xfrm>
      </p:grpSpPr>
      <p:pic>
        <p:nvPicPr>
          <p:cNvPr id="213" name="Google Shape;213;p60"/>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214" name="Google Shape;214;p60"/>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215" name="Google Shape;215;p60"/>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216" name="Google Shape;216;p60"/>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217" name="Google Shape;217;p6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18" name="Google Shape;218;p60"/>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219" name="Shape 219"/>
        <p:cNvGrpSpPr/>
        <p:nvPr/>
      </p:nvGrpSpPr>
      <p:grpSpPr>
        <a:xfrm>
          <a:off x="0" y="0"/>
          <a:ext cx="0" cy="0"/>
          <a:chOff x="0" y="0"/>
          <a:chExt cx="0" cy="0"/>
        </a:xfrm>
      </p:grpSpPr>
      <p:pic>
        <p:nvPicPr>
          <p:cNvPr id="220" name="Google Shape;220;p6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1" name="Google Shape;221;p61"/>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rgbClr val="FFFFFF"/>
              </a:buClr>
              <a:buSzPts val="6000"/>
              <a:buFont typeface="Calibri"/>
              <a:buNone/>
            </a:pPr>
            <a:r>
              <a:rPr b="0" i="0" lang="en-GB" sz="6000" u="none" cap="none" strike="noStrike">
                <a:solidFill>
                  <a:srgbClr val="FFFFFF"/>
                </a:solidFill>
                <a:latin typeface="Calibri"/>
                <a:ea typeface="Calibri"/>
                <a:cs typeface="Calibri"/>
                <a:sym typeface="Calibri"/>
              </a:rPr>
              <a:t>Edit</a:t>
            </a:r>
            <a:endParaRPr b="0" i="0" sz="6000" u="none" cap="none" strike="noStrike">
              <a:solidFill>
                <a:srgbClr val="FFFFFF"/>
              </a:solidFill>
              <a:latin typeface="Calibri"/>
              <a:ea typeface="Calibri"/>
              <a:cs typeface="Calibri"/>
              <a:sym typeface="Calibri"/>
            </a:endParaRPr>
          </a:p>
        </p:txBody>
      </p:sp>
      <p:pic>
        <p:nvPicPr>
          <p:cNvPr id="222" name="Google Shape;222;p61"/>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223" name="Google Shape;223;p6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24" name="Google Shape;224;p61"/>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225" name="Google Shape;225;p6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26" name="Google Shape;226;p61"/>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27" name="Shape 227"/>
        <p:cNvGrpSpPr/>
        <p:nvPr/>
      </p:nvGrpSpPr>
      <p:grpSpPr>
        <a:xfrm>
          <a:off x="0" y="0"/>
          <a:ext cx="0" cy="0"/>
          <a:chOff x="0" y="0"/>
          <a:chExt cx="0" cy="0"/>
        </a:xfrm>
      </p:grpSpPr>
      <p:pic>
        <p:nvPicPr>
          <p:cNvPr descr="Two people looking at a tablet&#10;&#10;Description automatically generated with medium confidence" id="228" name="Google Shape;228;p6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9" name="Google Shape;229;p62"/>
          <p:cNvSpPr txBox="1"/>
          <p:nvPr>
            <p:ph type="title"/>
          </p:nvPr>
        </p:nvSpPr>
        <p:spPr>
          <a:xfrm>
            <a:off x="2212085" y="1449388"/>
            <a:ext cx="7767829" cy="1979612"/>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rgbClr val="FFFF00"/>
              </a:buClr>
              <a:buSzPts val="4000"/>
              <a:buFont typeface="Calibri"/>
              <a:buNone/>
              <a:defRPr b="1"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24"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27" name="Google Shape;27;p30"/>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8" name="Google Shape;28;p30"/>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b="0" l="0" r="0" t="0"/>
          <a:stretch/>
        </p:blipFill>
        <p:spPr>
          <a:xfrm>
            <a:off x="8091452" y="0"/>
            <a:ext cx="4104649" cy="6858000"/>
          </a:xfrm>
          <a:prstGeom prst="rect">
            <a:avLst/>
          </a:prstGeom>
          <a:noFill/>
          <a:ln>
            <a:noFill/>
          </a:ln>
        </p:spPr>
      </p:pic>
      <p:sp>
        <p:nvSpPr>
          <p:cNvPr id="31" name="Google Shape;31;p30"/>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2" name="Google Shape;32;p30"/>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30" name="Shape 230"/>
        <p:cNvGrpSpPr/>
        <p:nvPr/>
      </p:nvGrpSpPr>
      <p:grpSpPr>
        <a:xfrm>
          <a:off x="0" y="0"/>
          <a:ext cx="0" cy="0"/>
          <a:chOff x="0" y="0"/>
          <a:chExt cx="0" cy="0"/>
        </a:xfrm>
      </p:grpSpPr>
      <p:pic>
        <p:nvPicPr>
          <p:cNvPr id="231" name="Google Shape;231;p6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2" name="Google Shape;232;p6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rgbClr val="FFFFFF"/>
              </a:buClr>
              <a:buSzPts val="6000"/>
              <a:buFont typeface="Calibri"/>
              <a:buNone/>
            </a:pPr>
            <a:r>
              <a:rPr b="0" i="0" lang="en-GB" sz="6000" u="none" cap="none" strike="noStrike">
                <a:solidFill>
                  <a:srgbClr val="FFFFFF"/>
                </a:solidFill>
                <a:latin typeface="Calibri"/>
                <a:ea typeface="Calibri"/>
                <a:cs typeface="Calibri"/>
                <a:sym typeface="Calibri"/>
              </a:rPr>
              <a:t>Edit</a:t>
            </a:r>
            <a:endParaRPr b="0" i="0" sz="6000" u="none" cap="none" strike="noStrike">
              <a:solidFill>
                <a:srgbClr val="FFFFFF"/>
              </a:solidFill>
              <a:latin typeface="Calibri"/>
              <a:ea typeface="Calibri"/>
              <a:cs typeface="Calibri"/>
              <a:sym typeface="Calibri"/>
            </a:endParaRPr>
          </a:p>
        </p:txBody>
      </p:sp>
      <p:pic>
        <p:nvPicPr>
          <p:cNvPr id="233" name="Google Shape;233;p6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234" name="Google Shape;234;p6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35" name="Google Shape;235;p6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236" name="Google Shape;236;p6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33"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36" name="Google Shape;36;p31"/>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7" name="Google Shape;37;p31"/>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40" name="Google Shape;40;p3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1" name="Google Shape;41;p3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spTree>
      <p:nvGrpSpPr>
        <p:cNvPr id="42"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47" name="Google Shape;47;p32"/>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8" name="Google Shape;48;p32"/>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9"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53" name="Google Shape;53;p3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54" name="Google Shape;54;p3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55" name="Google Shape;55;p33"/>
          <p:cNvSpPr txBox="1"/>
          <p:nvPr>
            <p:ph type="title"/>
          </p:nvPr>
        </p:nvSpPr>
        <p:spPr>
          <a:xfrm>
            <a:off x="371474" y="1449389"/>
            <a:ext cx="9656947"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13155D"/>
              </a:buClr>
              <a:buSzPts val="3600"/>
              <a:buFont typeface="Calibri"/>
              <a:buNone/>
              <a:defRPr b="0" i="0" sz="3600" u="none" cap="none" strike="noStrike">
                <a:solidFill>
                  <a:srgbClr val="13155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3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57"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62" name="Google Shape;62;p34"/>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3" name="Google Shape;63;p34"/>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64" name="Google Shape;64;p3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spTree>
      <p:nvGrpSpPr>
        <p:cNvPr id="65" name="Shape 65"/>
        <p:cNvGrpSpPr/>
        <p:nvPr/>
      </p:nvGrpSpPr>
      <p:grpSpPr>
        <a:xfrm>
          <a:off x="0" y="0"/>
          <a:ext cx="0" cy="0"/>
          <a:chOff x="0" y="0"/>
          <a:chExt cx="0" cy="0"/>
        </a:xfrm>
      </p:grpSpPr>
      <p:pic>
        <p:nvPicPr>
          <p:cNvPr id="66" name="Google Shape;66;p3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67" name="Google Shape;67;p35"/>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68" name="Google Shape;68;p35"/>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69" name="Google Shape;69;p35"/>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70" name="Google Shape;70;p35"/>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1" name="Google Shape;71;p35"/>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72" name="Google Shape;72;p3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73" name="Shape 73"/>
        <p:cNvGrpSpPr/>
        <p:nvPr/>
      </p:nvGrpSpPr>
      <p:grpSpPr>
        <a:xfrm>
          <a:off x="0" y="0"/>
          <a:ext cx="0" cy="0"/>
          <a:chOff x="0" y="0"/>
          <a:chExt cx="0" cy="0"/>
        </a:xfrm>
      </p:grpSpPr>
      <p:pic>
        <p:nvPicPr>
          <p:cNvPr id="74" name="Google Shape;74;p3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75" name="Google Shape;75;p36"/>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76" name="Google Shape;76;p36"/>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77" name="Google Shape;77;p36"/>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78" name="Google Shape;78;p36"/>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9" name="Google Shape;79;p36"/>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80" name="Google Shape;80;p3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3.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theme" Target="../theme/theme2.xml"/><Relationship Id="rId16" Type="http://schemas.openxmlformats.org/officeDocument/2006/relationships/slideLayout" Target="../slideLayouts/slideLayout30.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 name="Shape 114"/>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hyperlink" Target="https://ec.europa.eu/eusurvey/runner/BELC-specific-survey" TargetMode="External"/><Relationship Id="rId4" Type="http://schemas.openxmlformats.org/officeDocument/2006/relationships/hyperlink" Target="https://ec.europa.eu/eusurvey/runner/BELC-specific-surve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1.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
          <p:cNvSpPr txBox="1"/>
          <p:nvPr>
            <p:ph type="title"/>
          </p:nvPr>
        </p:nvSpPr>
        <p:spPr>
          <a:xfrm>
            <a:off x="371475" y="1449388"/>
            <a:ext cx="11382143"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800"/>
              <a:buFont typeface="Calibri"/>
              <a:buNone/>
            </a:pPr>
            <a:r>
              <a:rPr lang="en-GB" sz="4800">
                <a:latin typeface="Calibri"/>
                <a:ea typeface="Calibri"/>
                <a:cs typeface="Calibri"/>
                <a:sym typeface="Calibri"/>
              </a:rPr>
              <a:t>Costruire l'Europa con i</a:t>
            </a:r>
            <a:endParaRPr sz="5400"/>
          </a:p>
        </p:txBody>
      </p:sp>
      <p:sp>
        <p:nvSpPr>
          <p:cNvPr id="242" name="Google Shape;242;p1"/>
          <p:cNvSpPr txBox="1"/>
          <p:nvPr>
            <p:ph idx="1" type="body"/>
          </p:nvPr>
        </p:nvSpPr>
        <p:spPr>
          <a:xfrm>
            <a:off x="360324" y="3132946"/>
            <a:ext cx="11382143" cy="1319134"/>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8800"/>
              <a:buNone/>
            </a:pPr>
            <a:r>
              <a:rPr lang="en-GB" sz="8800">
                <a:solidFill>
                  <a:srgbClr val="FFF200"/>
                </a:solidFill>
                <a:latin typeface="Calibri"/>
                <a:ea typeface="Calibri"/>
                <a:cs typeface="Calibri"/>
                <a:sym typeface="Calibri"/>
              </a:rPr>
              <a:t>c</a:t>
            </a:r>
            <a:r>
              <a:rPr b="1" lang="en-GB" sz="8800">
                <a:solidFill>
                  <a:srgbClr val="FFF200"/>
                </a:solidFill>
                <a:latin typeface="Calibri"/>
                <a:ea typeface="Calibri"/>
                <a:cs typeface="Calibri"/>
                <a:sym typeface="Calibri"/>
              </a:rPr>
              <a:t>onsiglieri locali</a:t>
            </a:r>
            <a:endParaRPr sz="8800">
              <a:solidFill>
                <a:srgbClr val="FFF200"/>
              </a:solidFill>
              <a:latin typeface="Calibri"/>
              <a:ea typeface="Calibri"/>
              <a:cs typeface="Calibri"/>
              <a:sym typeface="Calibri"/>
            </a:endParaRPr>
          </a:p>
        </p:txBody>
      </p:sp>
      <p:sp>
        <p:nvSpPr>
          <p:cNvPr id="243" name="Google Shape;243;p1"/>
          <p:cNvSpPr txBox="1"/>
          <p:nvPr>
            <p:ph idx="2" type="body"/>
          </p:nvPr>
        </p:nvSpPr>
        <p:spPr>
          <a:xfrm>
            <a:off x="371474" y="4497051"/>
            <a:ext cx="11449051" cy="109253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000"/>
              <a:buNone/>
            </a:pPr>
            <a:r>
              <a:rPr b="1" lang="en-GB" sz="2000">
                <a:latin typeface="Calibri"/>
                <a:ea typeface="Calibri"/>
                <a:cs typeface="Calibri"/>
                <a:sym typeface="Calibri"/>
              </a:rPr>
              <a:t>Una rete di consiglieri locali europei, che collaborano </a:t>
            </a:r>
            <a:endParaRPr/>
          </a:p>
          <a:p>
            <a:pPr indent="0" lvl="0" marL="0" rtl="0" algn="l">
              <a:lnSpc>
                <a:spcPct val="100000"/>
              </a:lnSpc>
              <a:spcBef>
                <a:spcPts val="0"/>
              </a:spcBef>
              <a:spcAft>
                <a:spcPts val="0"/>
              </a:spcAft>
              <a:buClr>
                <a:schemeClr val="lt1"/>
              </a:buClr>
              <a:buSzPts val="2000"/>
              <a:buNone/>
            </a:pPr>
            <a:r>
              <a:rPr b="1" lang="en-GB" sz="2000">
                <a:latin typeface="Calibri"/>
                <a:ea typeface="Calibri"/>
                <a:cs typeface="Calibri"/>
                <a:sym typeface="Calibri"/>
              </a:rPr>
              <a:t>comunicando sulle questioni dell'UE</a:t>
            </a:r>
            <a:endParaRPr/>
          </a:p>
        </p:txBody>
      </p:sp>
      <p:sp>
        <p:nvSpPr>
          <p:cNvPr id="244" name="Google Shape;244;p1"/>
          <p:cNvSpPr txBox="1"/>
          <p:nvPr>
            <p:ph idx="3"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Costruire l’Europa con i</a:t>
            </a:r>
            <a:br>
              <a:rPr lang="en-GB"/>
            </a:br>
            <a:r>
              <a:rPr b="1" lang="en-GB" sz="2400">
                <a:solidFill>
                  <a:srgbClr val="FFFF00"/>
                </a:solidFill>
              </a:rPr>
              <a:t>consiglieri locali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Costruire l’Europa con i</a:t>
            </a:r>
            <a:br>
              <a:rPr lang="en-GB"/>
            </a:br>
            <a:r>
              <a:rPr b="1" lang="en-GB" sz="2400">
                <a:solidFill>
                  <a:srgbClr val="13155D"/>
                </a:solidFill>
              </a:rPr>
              <a:t>consiglieri locali</a:t>
            </a:r>
            <a:endParaRPr/>
          </a:p>
        </p:txBody>
      </p:sp>
      <p:sp>
        <p:nvSpPr>
          <p:cNvPr id="311" name="Google Shape;311;p10"/>
          <p:cNvSpPr txBox="1"/>
          <p:nvPr>
            <p:ph type="title"/>
          </p:nvPr>
        </p:nvSpPr>
        <p:spPr>
          <a:xfrm>
            <a:off x="1433407" y="1449389"/>
            <a:ext cx="9325185" cy="41402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13165D"/>
              </a:buClr>
              <a:buSzPts val="3600"/>
              <a:buFont typeface="Calibri"/>
              <a:buNone/>
            </a:pPr>
            <a:r>
              <a:rPr b="1" lang="en-GB">
                <a:solidFill>
                  <a:srgbClr val="13165D"/>
                </a:solidFill>
                <a:latin typeface="Calibri"/>
                <a:ea typeface="Calibri"/>
                <a:cs typeface="Calibri"/>
                <a:sym typeface="Calibri"/>
              </a:rPr>
              <a:t>Autorità locale: </a:t>
            </a:r>
            <a:r>
              <a:rPr lang="en-GB">
                <a:solidFill>
                  <a:srgbClr val="13165D"/>
                </a:solidFill>
                <a:latin typeface="Calibri"/>
                <a:ea typeface="Calibri"/>
                <a:cs typeface="Calibri"/>
                <a:sym typeface="Calibri"/>
              </a:rPr>
              <a:t>partner della Commissione nella comunicazione</a:t>
            </a:r>
            <a:r>
              <a:rPr lang="en-GB">
                <a:solidFill>
                  <a:srgbClr val="13165D"/>
                </a:solidFill>
              </a:rPr>
              <a:t> </a:t>
            </a:r>
            <a:r>
              <a:rPr lang="en-GB">
                <a:solidFill>
                  <a:srgbClr val="13165D"/>
                </a:solidFill>
              </a:rPr>
              <a:t>sull</a:t>
            </a:r>
            <a:r>
              <a:rPr lang="en-GB">
                <a:solidFill>
                  <a:srgbClr val="13165D"/>
                </a:solidFill>
                <a:latin typeface="Calibri"/>
                <a:ea typeface="Calibri"/>
                <a:cs typeface="Calibri"/>
                <a:sym typeface="Calibri"/>
              </a:rPr>
              <a:t>’Europa sul territorio</a:t>
            </a: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Rappresentante eletto a livello locale incaricato </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dall’autorità locale: </a:t>
            </a:r>
            <a:r>
              <a:rPr lang="en-GB">
                <a:solidFill>
                  <a:srgbClr val="13165D"/>
                </a:solidFill>
                <a:latin typeface="Calibri"/>
                <a:ea typeface="Calibri"/>
                <a:cs typeface="Calibri"/>
                <a:sym typeface="Calibri"/>
              </a:rPr>
              <a:t>membro della rete "Costruire l'Europa con i consiglieri locali"</a:t>
            </a:r>
            <a:br>
              <a:rPr lang="en-GB">
                <a:solidFill>
                  <a:srgbClr val="13165D"/>
                </a:solidFill>
                <a:latin typeface="Calibri"/>
                <a:ea typeface="Calibri"/>
                <a:cs typeface="Calibri"/>
                <a:sym typeface="Calibri"/>
              </a:rPr>
            </a:br>
            <a:endParaRPr>
              <a:solidFill>
                <a:srgbClr val="13165D"/>
              </a:solidFill>
              <a:latin typeface="Calibri"/>
              <a:ea typeface="Calibri"/>
              <a:cs typeface="Calibri"/>
              <a:sym typeface="Calibri"/>
            </a:endParaRPr>
          </a:p>
        </p:txBody>
      </p:sp>
      <p:sp>
        <p:nvSpPr>
          <p:cNvPr id="312" name="Google Shape;312;p10"/>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Come</a:t>
            </a:r>
            <a:br>
              <a:rPr lang="en-GB">
                <a:solidFill>
                  <a:srgbClr val="13165D"/>
                </a:solidFill>
              </a:rPr>
            </a:br>
            <a:r>
              <a:rPr b="1" lang="en-GB">
                <a:solidFill>
                  <a:srgbClr val="13165D"/>
                </a:solidFill>
              </a:rPr>
              <a:t>funziona la rete</a:t>
            </a:r>
            <a:endParaRPr>
              <a:solidFill>
                <a:srgbClr val="13165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11"/>
          <p:cNvSpPr txBox="1"/>
          <p:nvPr>
            <p:ph type="title"/>
          </p:nvPr>
        </p:nvSpPr>
        <p:spPr>
          <a:xfrm>
            <a:off x="315720" y="1449388"/>
            <a:ext cx="76124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latin typeface="Calibri"/>
                <a:ea typeface="Calibri"/>
                <a:cs typeface="Calibri"/>
                <a:sym typeface="Calibri"/>
              </a:rPr>
              <a:t>5 </a:t>
            </a:r>
            <a:r>
              <a:rPr b="1" lang="en-GB" sz="4000">
                <a:latin typeface="Calibri"/>
                <a:ea typeface="Calibri"/>
                <a:cs typeface="Calibri"/>
                <a:sym typeface="Calibri"/>
              </a:rPr>
              <a:t>vantaggi principali </a:t>
            </a:r>
            <a:endParaRPr sz="4000"/>
          </a:p>
        </p:txBody>
      </p:sp>
      <p:sp>
        <p:nvSpPr>
          <p:cNvPr id="318" name="Google Shape;318;p11"/>
          <p:cNvSpPr txBox="1"/>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Costruire l’Europa con i</a:t>
            </a:r>
            <a:br>
              <a:rPr b="0" i="0" lang="en-GB" sz="1400" u="none" cap="none" strike="noStrike">
                <a:solidFill>
                  <a:schemeClr val="lt1"/>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consiglieri locali</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2"/>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Costruire l’Europa con i</a:t>
            </a:r>
            <a:br>
              <a:rPr lang="en-GB"/>
            </a:br>
            <a:r>
              <a:rPr b="1" lang="en-GB" sz="2400">
                <a:solidFill>
                  <a:srgbClr val="13155D"/>
                </a:solidFill>
              </a:rPr>
              <a:t>consiglieri locali</a:t>
            </a:r>
            <a:endParaRPr/>
          </a:p>
          <a:p>
            <a:pPr indent="0" lvl="0" marL="0" rtl="0" algn="r">
              <a:lnSpc>
                <a:spcPct val="90000"/>
              </a:lnSpc>
              <a:spcBef>
                <a:spcPts val="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324" name="Google Shape;324;p22"/>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Quali sono i vantaggi connessi</a:t>
            </a:r>
            <a:endParaRPr b="1">
              <a:solidFill>
                <a:srgbClr val="13165D"/>
              </a:solidFill>
            </a:endParaRPr>
          </a:p>
          <a:p>
            <a:pPr indent="0" lvl="0" marL="0" rtl="0" algn="r">
              <a:lnSpc>
                <a:spcPct val="90000"/>
              </a:lnSpc>
              <a:spcBef>
                <a:spcPts val="0"/>
              </a:spcBef>
              <a:spcAft>
                <a:spcPts val="0"/>
              </a:spcAft>
              <a:buClr>
                <a:srgbClr val="13165D"/>
              </a:buClr>
              <a:buSzPts val="1000"/>
              <a:buNone/>
            </a:pPr>
            <a:r>
              <a:rPr b="1" lang="en-GB">
                <a:solidFill>
                  <a:srgbClr val="13165D"/>
                </a:solidFill>
              </a:rPr>
              <a:t>alla partecipazione a questa rete</a:t>
            </a:r>
            <a:endParaRPr>
              <a:solidFill>
                <a:srgbClr val="13165D"/>
              </a:solidFill>
              <a:latin typeface="Calibri"/>
              <a:ea typeface="Calibri"/>
              <a:cs typeface="Calibri"/>
              <a:sym typeface="Calibri"/>
            </a:endParaRPr>
          </a:p>
        </p:txBody>
      </p:sp>
      <p:sp>
        <p:nvSpPr>
          <p:cNvPr id="325" name="Google Shape;325;p22"/>
          <p:cNvSpPr/>
          <p:nvPr/>
        </p:nvSpPr>
        <p:spPr>
          <a:xfrm>
            <a:off x="371472" y="1820017"/>
            <a:ext cx="5361506" cy="1313601"/>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Accesso privilegiato </a:t>
            </a:r>
            <a:r>
              <a:rPr b="0" i="0" lang="en-GB" sz="1600" u="none" cap="none" strike="noStrike">
                <a:solidFill>
                  <a:schemeClr val="lt1"/>
                </a:solidFill>
                <a:latin typeface="Calibri"/>
                <a:ea typeface="Calibri"/>
                <a:cs typeface="Calibri"/>
                <a:sym typeface="Calibri"/>
              </a:rPr>
              <a:t>alle fonti di comunicazione ufficiali dell'UE nelle lingue nazionali, al materiale di comunicazione, ai seminari online e offline e ad altre forme di informazione che consentono ai membri di confrontarsi con i cittadini sulle questioni dell'UE.</a:t>
            </a:r>
            <a:endParaRPr b="0" i="0" sz="1400" u="none" cap="none" strike="noStrike">
              <a:solidFill>
                <a:srgbClr val="000000"/>
              </a:solidFill>
              <a:latin typeface="Arial"/>
              <a:ea typeface="Arial"/>
              <a:cs typeface="Arial"/>
              <a:sym typeface="Arial"/>
            </a:endParaRPr>
          </a:p>
        </p:txBody>
      </p:sp>
      <p:sp>
        <p:nvSpPr>
          <p:cNvPr id="326" name="Google Shape;326;p22"/>
          <p:cNvSpPr/>
          <p:nvPr/>
        </p:nvSpPr>
        <p:spPr>
          <a:xfrm>
            <a:off x="6459022" y="3049293"/>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600"/>
              <a:buFont typeface="Arial"/>
              <a:buNone/>
            </a:pPr>
            <a:r>
              <a:rPr b="1" lang="en-GB" sz="1600">
                <a:solidFill>
                  <a:srgbClr val="FFFF00"/>
                </a:solidFill>
                <a:latin typeface="Calibri"/>
                <a:ea typeface="Calibri"/>
                <a:cs typeface="Calibri"/>
                <a:sym typeface="Calibri"/>
              </a:rPr>
              <a:t>Accesso a una vivace rete di pari </a:t>
            </a:r>
            <a:r>
              <a:rPr lang="en-GB" sz="1600">
                <a:solidFill>
                  <a:schemeClr val="lt1"/>
                </a:solidFill>
                <a:latin typeface="Calibri"/>
                <a:ea typeface="Calibri"/>
                <a:cs typeface="Calibri"/>
                <a:sym typeface="Calibri"/>
              </a:rPr>
              <a:t>attraverso una piattaforma online dedicata ai partecipanti.</a:t>
            </a:r>
            <a:endParaRPr/>
          </a:p>
        </p:txBody>
      </p:sp>
      <p:sp>
        <p:nvSpPr>
          <p:cNvPr id="327" name="Google Shape;327;p22"/>
          <p:cNvSpPr/>
          <p:nvPr/>
        </p:nvSpPr>
        <p:spPr>
          <a:xfrm>
            <a:off x="371474" y="3337690"/>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00"/>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b="1" lang="en-GB" sz="1600">
                <a:solidFill>
                  <a:srgbClr val="FFFF00"/>
                </a:solidFill>
                <a:latin typeface="Calibri"/>
                <a:ea typeface="Calibri"/>
                <a:cs typeface="Calibri"/>
                <a:sym typeface="Calibri"/>
              </a:rPr>
              <a:t>Visibilità a livello europeo </a:t>
            </a:r>
            <a:r>
              <a:rPr lang="en-GB" sz="1600">
                <a:solidFill>
                  <a:schemeClr val="lt1"/>
                </a:solidFill>
                <a:latin typeface="Calibri"/>
                <a:ea typeface="Calibri"/>
                <a:cs typeface="Calibri"/>
                <a:sym typeface="Calibri"/>
              </a:rPr>
              <a:t>delle attività svolte dal membro nel contesto della rete.</a:t>
            </a:r>
            <a:endParaRPr sz="1600">
              <a:solidFill>
                <a:srgbClr val="FFFF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FFFF00"/>
              </a:solidFill>
              <a:latin typeface="Calibri"/>
              <a:ea typeface="Calibri"/>
              <a:cs typeface="Calibri"/>
              <a:sym typeface="Calibri"/>
            </a:endParaRPr>
          </a:p>
        </p:txBody>
      </p:sp>
      <p:sp>
        <p:nvSpPr>
          <p:cNvPr id="328" name="Google Shape;328;p22"/>
          <p:cNvSpPr/>
          <p:nvPr/>
        </p:nvSpPr>
        <p:spPr>
          <a:xfrm>
            <a:off x="6483539" y="1820017"/>
            <a:ext cx="5336989" cy="1015214"/>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600"/>
              <a:buFont typeface="Arial"/>
              <a:buNone/>
            </a:pPr>
            <a:r>
              <a:rPr b="1" lang="en-GB" sz="1600">
                <a:solidFill>
                  <a:srgbClr val="FFFF00"/>
                </a:solidFill>
                <a:latin typeface="Calibri"/>
                <a:ea typeface="Calibri"/>
                <a:cs typeface="Calibri"/>
                <a:sym typeface="Calibri"/>
              </a:rPr>
              <a:t>Accesso a visite prioritarie</a:t>
            </a:r>
            <a:r>
              <a:rPr lang="en-GB" sz="1600">
                <a:solidFill>
                  <a:schemeClr val="lt1"/>
                </a:solidFill>
                <a:latin typeface="Calibri"/>
                <a:ea typeface="Calibri"/>
                <a:cs typeface="Calibri"/>
                <a:sym typeface="Calibri"/>
              </a:rPr>
              <a:t> presso il Centro visitatori della Commissione Europea a Bruxelles, di persona o digitali, organizzate, quando possibile, nella loro lingua.</a:t>
            </a:r>
            <a:endParaRPr/>
          </a:p>
        </p:txBody>
      </p:sp>
      <p:sp>
        <p:nvSpPr>
          <p:cNvPr id="329" name="Google Shape;329;p22"/>
          <p:cNvSpPr/>
          <p:nvPr/>
        </p:nvSpPr>
        <p:spPr>
          <a:xfrm>
            <a:off x="371472" y="4301175"/>
            <a:ext cx="5361506" cy="1000290"/>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600"/>
              <a:buFont typeface="Arial"/>
              <a:buNone/>
            </a:pPr>
            <a:r>
              <a:rPr b="1" lang="en-GB" sz="1600">
                <a:solidFill>
                  <a:srgbClr val="FFFF00"/>
                </a:solidFill>
                <a:latin typeface="Calibri"/>
                <a:ea typeface="Calibri"/>
                <a:cs typeface="Calibri"/>
                <a:sym typeface="Calibri"/>
              </a:rPr>
              <a:t>Accesso privilegiato a numerose reti di sensibilizzazione dell'UE</a:t>
            </a:r>
            <a:r>
              <a:rPr lang="en-GB" sz="1600">
                <a:solidFill>
                  <a:schemeClr val="lt1"/>
                </a:solidFill>
                <a:latin typeface="Calibri"/>
                <a:ea typeface="Calibri"/>
                <a:cs typeface="Calibri"/>
                <a:sym typeface="Calibri"/>
              </a:rPr>
              <a:t>, tra cui oltre 420 centri EUROPE DIRECT presenti in quasi tutte le regioni dell'UE.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4"/>
          <p:cNvSpPr txBox="1"/>
          <p:nvPr>
            <p:ph type="title"/>
          </p:nvPr>
        </p:nvSpPr>
        <p:spPr>
          <a:xfrm>
            <a:off x="371475" y="1449388"/>
            <a:ext cx="7712074"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b="1" lang="en-GB">
                <a:solidFill>
                  <a:srgbClr val="FFF100"/>
                </a:solidFill>
              </a:rPr>
              <a:t>Sondaggio </a:t>
            </a:r>
            <a:r>
              <a:rPr lang="en-GB">
                <a:solidFill>
                  <a:schemeClr val="lt1"/>
                </a:solidFill>
              </a:rPr>
              <a:t>Specifico</a:t>
            </a:r>
            <a:endParaRPr>
              <a:solidFill>
                <a:schemeClr val="lt1"/>
              </a:solidFill>
            </a:endParaRPr>
          </a:p>
        </p:txBody>
      </p:sp>
      <p:sp>
        <p:nvSpPr>
          <p:cNvPr id="335" name="Google Shape;335;p4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Costruire l’Europa con i</a:t>
            </a:r>
            <a:br>
              <a:rPr lang="en-GB"/>
            </a:br>
            <a:r>
              <a:rPr b="1" lang="en-GB" sz="2400">
                <a:solidFill>
                  <a:srgbClr val="13155D"/>
                </a:solidFill>
              </a:rPr>
              <a:t>Consiglieri locali</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5"/>
          <p:cNvSpPr txBox="1"/>
          <p:nvPr>
            <p:ph idx="1" type="body"/>
          </p:nvPr>
        </p:nvSpPr>
        <p:spPr>
          <a:xfrm>
            <a:off x="9242474" y="6020374"/>
            <a:ext cx="2658794" cy="641683"/>
          </a:xfrm>
          <a:prstGeom prst="rect">
            <a:avLst/>
          </a:prstGeom>
          <a:noFill/>
          <a:ln>
            <a:noFill/>
          </a:ln>
        </p:spPr>
        <p:txBody>
          <a:bodyPr anchorCtr="0" anchor="t" bIns="0" lIns="0" spcFirstLastPara="1" rIns="0" wrap="square" tIns="0">
            <a:noAutofit/>
          </a:bodyPr>
          <a:lstStyle/>
          <a:p>
            <a:pPr indent="-228600" lvl="0" marL="457200" rtl="0" algn="r">
              <a:lnSpc>
                <a:spcPct val="90000"/>
              </a:lnSpc>
              <a:spcBef>
                <a:spcPts val="1000"/>
              </a:spcBef>
              <a:spcAft>
                <a:spcPts val="0"/>
              </a:spcAft>
              <a:buSzPts val="1400"/>
              <a:buNone/>
            </a:pPr>
            <a:r>
              <a:rPr lang="en-GB"/>
              <a:t>Costruire l’Europa con i</a:t>
            </a:r>
            <a:br>
              <a:rPr lang="en-GB"/>
            </a:br>
            <a:r>
              <a:rPr b="1" lang="en-GB" sz="2400">
                <a:solidFill>
                  <a:srgbClr val="13155D"/>
                </a:solidFill>
              </a:rPr>
              <a:t>Consiglieri locali</a:t>
            </a:r>
            <a:endParaRPr/>
          </a:p>
          <a:p>
            <a:pPr indent="-228600" lvl="0" marL="457200" marR="0" rtl="0" algn="r">
              <a:lnSpc>
                <a:spcPct val="90000"/>
              </a:lnSpc>
              <a:spcBef>
                <a:spcPts val="1000"/>
              </a:spcBef>
              <a:spcAft>
                <a:spcPts val="0"/>
              </a:spcAft>
              <a:buClr>
                <a:srgbClr val="7F7F7F"/>
              </a:buClr>
              <a:buSzPts val="1400"/>
              <a:buFont typeface="Arial"/>
              <a:buNone/>
            </a:pPr>
            <a:r>
              <a:rPr lang="en-GB"/>
              <a:t> </a:t>
            </a:r>
            <a:endParaRPr/>
          </a:p>
          <a:p>
            <a:pPr indent="-228600" lvl="0" marL="457200" marR="0" rtl="0" algn="r">
              <a:lnSpc>
                <a:spcPct val="90000"/>
              </a:lnSpc>
              <a:spcBef>
                <a:spcPts val="1000"/>
              </a:spcBef>
              <a:spcAft>
                <a:spcPts val="0"/>
              </a:spcAft>
              <a:buClr>
                <a:srgbClr val="7F7F7F"/>
              </a:buClr>
              <a:buSzPts val="1400"/>
              <a:buFont typeface="Arial"/>
              <a:buNone/>
            </a:pPr>
            <a:r>
              <a:t/>
            </a:r>
            <a:endParaRPr/>
          </a:p>
        </p:txBody>
      </p:sp>
      <p:sp>
        <p:nvSpPr>
          <p:cNvPr id="341" name="Google Shape;341;p45"/>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228600" lvl="0" marL="457200" marR="0" rtl="0" algn="r">
              <a:lnSpc>
                <a:spcPct val="90000"/>
              </a:lnSpc>
              <a:spcBef>
                <a:spcPts val="1000"/>
              </a:spcBef>
              <a:spcAft>
                <a:spcPts val="0"/>
              </a:spcAft>
              <a:buClr>
                <a:srgbClr val="13155D"/>
              </a:buClr>
              <a:buSzPts val="1000"/>
              <a:buFont typeface="Arial"/>
              <a:buNone/>
            </a:pPr>
            <a:r>
              <a:rPr lang="en-GB"/>
              <a:t>Sondaggio Specifico</a:t>
            </a:r>
            <a:endParaRPr/>
          </a:p>
        </p:txBody>
      </p:sp>
      <p:sp>
        <p:nvSpPr>
          <p:cNvPr id="342" name="Google Shape;342;p45"/>
          <p:cNvSpPr txBox="1"/>
          <p:nvPr>
            <p:ph type="title"/>
          </p:nvPr>
        </p:nvSpPr>
        <p:spPr>
          <a:xfrm>
            <a:off x="1602902" y="982212"/>
            <a:ext cx="8068999" cy="383488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SzPts val="3600"/>
              <a:buNone/>
            </a:pPr>
            <a:r>
              <a:rPr b="0" i="0" lang="en-GB" sz="2000" u="none" cap="none" strike="noStrike">
                <a:solidFill>
                  <a:srgbClr val="13165D"/>
                </a:solidFill>
                <a:latin typeface="Calibri"/>
                <a:ea typeface="Calibri"/>
                <a:cs typeface="Calibri"/>
                <a:sym typeface="Calibri"/>
              </a:rPr>
              <a:t>Rispondendo al Sondaggio Specifico avrete la possibilità di </a:t>
            </a:r>
            <a:r>
              <a:rPr lang="en-GB" sz="2000">
                <a:solidFill>
                  <a:srgbClr val="13165D"/>
                </a:solidFill>
              </a:rPr>
              <a:t>indicare</a:t>
            </a:r>
            <a:r>
              <a:rPr b="0" i="0" lang="en-GB" sz="2000" u="none" cap="none" strike="noStrike">
                <a:solidFill>
                  <a:srgbClr val="13165D"/>
                </a:solidFill>
                <a:latin typeface="Calibri"/>
                <a:ea typeface="Calibri"/>
                <a:cs typeface="Calibri"/>
                <a:sym typeface="Calibri"/>
              </a:rPr>
              <a:t> gli argomenti più rilevanti per le Vostre esigenze comunicative all’interno della </a:t>
            </a:r>
            <a:r>
              <a:rPr lang="en-GB" sz="2000">
                <a:solidFill>
                  <a:srgbClr val="13165D"/>
                </a:solidFill>
              </a:rPr>
              <a:t>V</a:t>
            </a:r>
            <a:r>
              <a:rPr b="0" i="0" lang="en-GB" sz="2000" u="none" cap="none" strike="noStrike">
                <a:solidFill>
                  <a:srgbClr val="13165D"/>
                </a:solidFill>
                <a:latin typeface="Calibri"/>
                <a:ea typeface="Calibri"/>
                <a:cs typeface="Calibri"/>
                <a:sym typeface="Calibri"/>
              </a:rPr>
              <a:t>ostra comunità elettorale. </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A seguito della partecipazione al Sondaggio Specifico sull’UE, avrete la possibilità di:</a:t>
            </a:r>
            <a:br>
              <a:rPr b="1"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ricevere</a:t>
            </a:r>
            <a:r>
              <a:rPr lang="en-GB" sz="2000">
                <a:solidFill>
                  <a:srgbClr val="13165D"/>
                </a:solidFill>
              </a:rPr>
              <a:t> informazioni rilevanti sull’UE</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partecipare a seminari online</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partecipare a visite organizzate alle istituzioni europee nella Vostra lingua</a:t>
            </a:r>
            <a:br>
              <a:rPr b="0" i="0" lang="en-GB" sz="2000" u="none" cap="none" strike="noStrike">
                <a:solidFill>
                  <a:srgbClr val="13165D"/>
                </a:solidFill>
                <a:latin typeface="Calibri"/>
                <a:ea typeface="Calibri"/>
                <a:cs typeface="Calibri"/>
                <a:sym typeface="Calibri"/>
              </a:rPr>
            </a:br>
            <a:br>
              <a:rPr b="0" i="0" lang="en-GB" sz="1800" u="none" cap="none" strike="noStrike">
                <a:solidFill>
                  <a:srgbClr val="000000"/>
                </a:solidFill>
                <a:latin typeface="Arial"/>
                <a:ea typeface="Arial"/>
                <a:cs typeface="Arial"/>
                <a:sym typeface="Arial"/>
              </a:rPr>
            </a:br>
            <a:r>
              <a:rPr b="1" i="0" lang="en-GB" sz="2000" u="none" cap="none" strike="noStrike">
                <a:solidFill>
                  <a:srgbClr val="13165D"/>
                </a:solidFill>
                <a:latin typeface="Calibri"/>
                <a:ea typeface="Calibri"/>
                <a:cs typeface="Calibri"/>
                <a:sym typeface="Calibri"/>
              </a:rPr>
              <a:t>URL</a:t>
            </a:r>
            <a:r>
              <a:rPr b="0" i="0" lang="en-GB" sz="1800" u="none" cap="none" strike="noStrike">
                <a:solidFill>
                  <a:srgbClr val="000000"/>
                </a:solidFill>
                <a:latin typeface="Arial"/>
                <a:ea typeface="Arial"/>
                <a:cs typeface="Arial"/>
                <a:sym typeface="Arial"/>
              </a:rPr>
              <a:t> </a:t>
            </a:r>
            <a:r>
              <a:rPr b="1" lang="en-GB" sz="2000">
                <a:solidFill>
                  <a:srgbClr val="13165D"/>
                </a:solidFill>
              </a:rPr>
              <a:t>al Sondaggio Specifico</a:t>
            </a:r>
            <a:r>
              <a:rPr b="1" i="0" lang="en-GB" sz="2000" u="none" cap="none" strike="noStrike">
                <a:solidFill>
                  <a:srgbClr val="13165D"/>
                </a:solidFill>
                <a:latin typeface="Calibri"/>
                <a:ea typeface="Calibri"/>
                <a:cs typeface="Calibri"/>
                <a:sym typeface="Calibri"/>
              </a:rPr>
              <a:t>: </a:t>
            </a:r>
            <a:br>
              <a:rPr b="0" i="0" lang="en-GB" sz="2000" u="none" cap="none" strike="noStrike">
                <a:solidFill>
                  <a:srgbClr val="13165D"/>
                </a:solidFill>
                <a:latin typeface="Calibri"/>
                <a:ea typeface="Calibri"/>
                <a:cs typeface="Calibri"/>
                <a:sym typeface="Calibri"/>
              </a:rPr>
            </a:br>
            <a:br>
              <a:rPr b="0" i="0" lang="en-GB" sz="2000" u="sng" cap="none" strike="noStrike">
                <a:solidFill>
                  <a:srgbClr val="13165D"/>
                </a:solidFill>
                <a:latin typeface="Calibri"/>
                <a:ea typeface="Calibri"/>
                <a:cs typeface="Calibri"/>
                <a:sym typeface="Calibri"/>
                <a:hlinkClick r:id="rId3">
                  <a:extLst>
                    <a:ext uri="{A12FA001-AC4F-418D-AE19-62706E023703}">
                      <ahyp:hlinkClr val="tx"/>
                    </a:ext>
                  </a:extLst>
                </a:hlinkClick>
              </a:rPr>
            </a:br>
            <a:r>
              <a:rPr b="0" i="0" lang="en-GB" sz="2000" u="sng" cap="none" strike="noStrike">
                <a:solidFill>
                  <a:srgbClr val="13165D"/>
                </a:solidFill>
                <a:latin typeface="Calibri"/>
                <a:ea typeface="Calibri"/>
                <a:cs typeface="Calibri"/>
                <a:sym typeface="Calibri"/>
                <a:hlinkClick r:id="rId4">
                  <a:extLst>
                    <a:ext uri="{A12FA001-AC4F-418D-AE19-62706E023703}">
                      <ahyp:hlinkClr val="tx"/>
                    </a:ext>
                  </a:extLst>
                </a:hlinkClick>
              </a:rPr>
              <a:t>https://ec.europa.eu/eusurvey/runner/BELC-specific-survey</a:t>
            </a:r>
            <a:endParaRPr b="0" i="0" sz="2000" u="none" cap="none" strike="noStrike">
              <a:solidFill>
                <a:srgbClr val="13165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13"/>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00"/>
              </a:buClr>
              <a:buSzPts val="4000"/>
              <a:buFont typeface="Calibri"/>
              <a:buNone/>
            </a:pPr>
            <a:r>
              <a:rPr b="1" lang="en-GB">
                <a:solidFill>
                  <a:srgbClr val="FFFF00"/>
                </a:solidFill>
                <a:latin typeface="Calibri"/>
                <a:ea typeface="Calibri"/>
                <a:cs typeface="Calibri"/>
                <a:sym typeface="Calibri"/>
              </a:rPr>
              <a:t>Partnership con</a:t>
            </a:r>
            <a:r>
              <a:rPr b="1" lang="en-GB">
                <a:solidFill>
                  <a:srgbClr val="000000"/>
                </a:solidFill>
                <a:latin typeface="Calibri"/>
                <a:ea typeface="Calibri"/>
                <a:cs typeface="Calibri"/>
                <a:sym typeface="Calibri"/>
              </a:rPr>
              <a:t> </a:t>
            </a:r>
            <a:r>
              <a:rPr lang="en-GB">
                <a:latin typeface="Calibri"/>
                <a:ea typeface="Calibri"/>
                <a:cs typeface="Calibri"/>
                <a:sym typeface="Calibri"/>
              </a:rPr>
              <a:t>il  </a:t>
            </a:r>
            <a:br>
              <a:rPr lang="en-GB">
                <a:latin typeface="Calibri"/>
                <a:ea typeface="Calibri"/>
                <a:cs typeface="Calibri"/>
                <a:sym typeface="Calibri"/>
              </a:rPr>
            </a:br>
            <a:r>
              <a:rPr lang="en-GB">
                <a:latin typeface="Calibri"/>
                <a:ea typeface="Calibri"/>
                <a:cs typeface="Calibri"/>
                <a:sym typeface="Calibri"/>
              </a:rPr>
              <a:t>Comitato delle Regioni</a:t>
            </a:r>
            <a:endParaRPr/>
          </a:p>
        </p:txBody>
      </p:sp>
      <p:sp>
        <p:nvSpPr>
          <p:cNvPr id="348" name="Google Shape;348;p13"/>
          <p:cNvSpPr txBox="1"/>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Costruire l’Europa con i</a:t>
            </a:r>
            <a:br>
              <a:rPr b="0" i="0" lang="en-GB" sz="1400" u="none" cap="none" strike="noStrike">
                <a:solidFill>
                  <a:schemeClr val="lt1"/>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consiglieri locali</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Costruire l’Europa con i</a:t>
            </a:r>
            <a:br>
              <a:rPr lang="en-GB"/>
            </a:br>
            <a:r>
              <a:rPr b="1" lang="en-GB" sz="2400">
                <a:solidFill>
                  <a:srgbClr val="13155D"/>
                </a:solidFill>
              </a:rPr>
              <a:t>consiglieri locali</a:t>
            </a:r>
            <a:endParaRPr/>
          </a:p>
          <a:p>
            <a:pPr indent="0" lvl="0" marL="0" rtl="0" algn="r">
              <a:lnSpc>
                <a:spcPct val="90000"/>
              </a:lnSpc>
              <a:spcBef>
                <a:spcPts val="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354" name="Google Shape;354;p1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Partnership </a:t>
            </a:r>
            <a:r>
              <a:rPr b="1" lang="en-GB">
                <a:solidFill>
                  <a:srgbClr val="13165D"/>
                </a:solidFill>
              </a:rPr>
              <a:t>con il</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C</a:t>
            </a:r>
            <a:r>
              <a:rPr b="1" lang="en-GB">
                <a:solidFill>
                  <a:srgbClr val="13165D"/>
                </a:solidFill>
              </a:rPr>
              <a:t>omitato delle Regioni</a:t>
            </a:r>
            <a:endParaRPr>
              <a:solidFill>
                <a:srgbClr val="13165D"/>
              </a:solidFill>
              <a:latin typeface="Calibri"/>
              <a:ea typeface="Calibri"/>
              <a:cs typeface="Calibri"/>
              <a:sym typeface="Calibri"/>
            </a:endParaRPr>
          </a:p>
        </p:txBody>
      </p:sp>
      <p:sp>
        <p:nvSpPr>
          <p:cNvPr id="355" name="Google Shape;355;p14"/>
          <p:cNvSpPr txBox="1"/>
          <p:nvPr>
            <p:ph idx="1" type="body"/>
          </p:nvPr>
        </p:nvSpPr>
        <p:spPr>
          <a:xfrm>
            <a:off x="371475" y="1449388"/>
            <a:ext cx="11449050" cy="41719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55D"/>
              </a:buClr>
              <a:buSzPts val="2400"/>
              <a:buFont typeface="Arial"/>
              <a:buNone/>
            </a:pPr>
            <a:r>
              <a:rPr b="0" i="0" lang="en-GB" sz="2400" u="none" cap="none" strike="noStrike">
                <a:solidFill>
                  <a:srgbClr val="13155D"/>
                </a:solidFill>
                <a:latin typeface="Calibri"/>
                <a:ea typeface="Calibri"/>
                <a:cs typeface="Calibri"/>
                <a:sym typeface="Calibri"/>
              </a:rPr>
              <a:t>La rete </a:t>
            </a:r>
            <a:r>
              <a:rPr b="1" i="0" lang="en-GB" sz="2400" u="none" cap="none" strike="noStrike">
                <a:solidFill>
                  <a:srgbClr val="13155D"/>
                </a:solidFill>
                <a:latin typeface="Calibri"/>
                <a:ea typeface="Calibri"/>
                <a:cs typeface="Calibri"/>
                <a:sym typeface="Calibri"/>
              </a:rPr>
              <a:t>"Costruire l'Europa con i consiglieri locali" </a:t>
            </a:r>
            <a:r>
              <a:rPr b="0" i="0" lang="en-GB" sz="2400" u="none" cap="none" strike="noStrike">
                <a:solidFill>
                  <a:srgbClr val="13155D"/>
                </a:solidFill>
                <a:latin typeface="Calibri"/>
                <a:ea typeface="Calibri"/>
                <a:cs typeface="Calibri"/>
                <a:sym typeface="Calibri"/>
              </a:rPr>
              <a:t>gode dello stretto </a:t>
            </a:r>
            <a:r>
              <a:rPr lang="en-GB" sz="2400">
                <a:solidFill>
                  <a:srgbClr val="13155D"/>
                </a:solidFill>
              </a:rPr>
              <a:t>coordinamento </a:t>
            </a:r>
            <a:r>
              <a:rPr b="0" i="0" lang="en-GB" sz="2400" u="none" cap="none" strike="noStrike">
                <a:solidFill>
                  <a:srgbClr val="13155D"/>
                </a:solidFill>
                <a:latin typeface="Calibri"/>
                <a:ea typeface="Calibri"/>
                <a:cs typeface="Calibri"/>
                <a:sym typeface="Calibri"/>
              </a:rPr>
              <a:t>con </a:t>
            </a:r>
            <a:r>
              <a:rPr lang="en-GB" sz="2400">
                <a:solidFill>
                  <a:srgbClr val="13155D"/>
                </a:solidFill>
              </a:rPr>
              <a:t>la</a:t>
            </a:r>
            <a:r>
              <a:rPr b="0" i="0" lang="en-GB" sz="2400" u="none" cap="none" strike="noStrike">
                <a:solidFill>
                  <a:srgbClr val="13155D"/>
                </a:solidFill>
                <a:latin typeface="Calibri"/>
                <a:ea typeface="Calibri"/>
                <a:cs typeface="Calibri"/>
                <a:sym typeface="Calibri"/>
              </a:rPr>
              <a:t> </a:t>
            </a:r>
            <a:r>
              <a:rPr b="1" i="0" lang="en-GB" sz="2400" u="none" cap="none" strike="noStrike">
                <a:solidFill>
                  <a:srgbClr val="13155D"/>
                </a:solidFill>
                <a:latin typeface="Calibri"/>
                <a:ea typeface="Calibri"/>
                <a:cs typeface="Calibri"/>
                <a:sym typeface="Calibri"/>
              </a:rPr>
              <a:t>Rete europea dei consiglieri regionali e locali del Comitato europeo delle Regioni</a:t>
            </a:r>
            <a:r>
              <a:rPr b="0" i="0" lang="en-GB" sz="2400" u="none" cap="none" strike="noStrike">
                <a:solidFill>
                  <a:srgbClr val="13155D"/>
                </a:solidFill>
                <a:latin typeface="Calibri"/>
                <a:ea typeface="Calibri"/>
                <a:cs typeface="Calibri"/>
                <a:sym typeface="Calibri"/>
              </a:rPr>
              <a:t>.</a:t>
            </a:r>
            <a:endParaRPr/>
          </a:p>
          <a:p>
            <a:pPr indent="0" lvl="0" marL="0" marR="0" rtl="0" algn="l">
              <a:lnSpc>
                <a:spcPct val="90000"/>
              </a:lnSpc>
              <a:spcBef>
                <a:spcPts val="1000"/>
              </a:spcBef>
              <a:spcAft>
                <a:spcPts val="0"/>
              </a:spcAft>
              <a:buClr>
                <a:srgbClr val="13155D"/>
              </a:buClr>
              <a:buSzPts val="2400"/>
              <a:buFont typeface="Arial"/>
              <a:buNone/>
            </a:pPr>
            <a:r>
              <a:rPr b="0" i="0" lang="en-GB" sz="2400" u="none" cap="none" strike="noStrike">
                <a:solidFill>
                  <a:srgbClr val="13155D"/>
                </a:solidFill>
                <a:latin typeface="Calibri"/>
                <a:ea typeface="Calibri"/>
                <a:cs typeface="Calibri"/>
                <a:sym typeface="Calibri"/>
              </a:rPr>
              <a:t>La Rete europea dei consiglieri regionali e locali dell'UE, istituita dal Comitato europeo delle Regioni (CdR) nel 2021, condivide alcuni degli obiettivi della nostra rete, come: aumentare la conoscenza delle politiche dell'UE tra i consiglieri locali e sostenerli nelle loro attività legate all'UE. </a:t>
            </a:r>
            <a:endParaRPr/>
          </a:p>
          <a:p>
            <a:pPr indent="0" lvl="0" marL="0" marR="0" rtl="0" algn="l">
              <a:lnSpc>
                <a:spcPct val="90000"/>
              </a:lnSpc>
              <a:spcBef>
                <a:spcPts val="1000"/>
              </a:spcBef>
              <a:spcAft>
                <a:spcPts val="0"/>
              </a:spcAft>
              <a:buClr>
                <a:srgbClr val="13155D"/>
              </a:buClr>
              <a:buSzPts val="2400"/>
              <a:buFont typeface="Arial"/>
              <a:buNone/>
            </a:pPr>
            <a:r>
              <a:rPr b="0" i="0" lang="en-GB" sz="2400" u="none" cap="none" strike="noStrike">
                <a:solidFill>
                  <a:srgbClr val="13155D"/>
                </a:solidFill>
                <a:latin typeface="Calibri"/>
                <a:ea typeface="Calibri"/>
                <a:cs typeface="Calibri"/>
                <a:sym typeface="Calibri"/>
              </a:rPr>
              <a:t>Mentre la nostra rete si concentra principalmente sulla comunicazione con i cittadini, la rete del Comitato delle Regioni mira a lavorare di pari passo con i propri membri. </a:t>
            </a:r>
            <a:endParaRPr/>
          </a:p>
          <a:p>
            <a:pPr indent="0" lvl="0" marL="0" marR="0" rtl="0" algn="l">
              <a:lnSpc>
                <a:spcPct val="90000"/>
              </a:lnSpc>
              <a:spcBef>
                <a:spcPts val="1000"/>
              </a:spcBef>
              <a:spcAft>
                <a:spcPts val="0"/>
              </a:spcAft>
              <a:buClr>
                <a:srgbClr val="13155D"/>
              </a:buClr>
              <a:buSzPts val="2400"/>
              <a:buFont typeface="Arial"/>
              <a:buNone/>
            </a:pPr>
            <a:r>
              <a:rPr b="1" i="0" lang="en-GB" sz="2400" u="none" cap="none" strike="noStrike">
                <a:solidFill>
                  <a:srgbClr val="13155D"/>
                </a:solidFill>
                <a:latin typeface="Calibri"/>
                <a:ea typeface="Calibri"/>
                <a:cs typeface="Calibri"/>
                <a:sym typeface="Calibri"/>
              </a:rPr>
              <a:t>È possibile diventare membri di entrambe le reti!</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15"/>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lang="en-GB">
                <a:solidFill>
                  <a:srgbClr val="FFFFFF"/>
                </a:solidFill>
                <a:latin typeface="Calibri"/>
                <a:ea typeface="Calibri"/>
                <a:cs typeface="Calibri"/>
                <a:sym typeface="Calibri"/>
              </a:rPr>
              <a:t>Quali sono </a:t>
            </a:r>
            <a:r>
              <a:rPr b="1" lang="en-GB">
                <a:solidFill>
                  <a:srgbClr val="FFF100"/>
                </a:solidFill>
              </a:rPr>
              <a:t>le attività previste per i membri della rete?</a:t>
            </a:r>
            <a:endParaRPr>
              <a:solidFill>
                <a:srgbClr val="FFF100"/>
              </a:solidFill>
              <a:latin typeface="Calibri"/>
              <a:ea typeface="Calibri"/>
              <a:cs typeface="Calibri"/>
              <a:sym typeface="Calibri"/>
            </a:endParaRPr>
          </a:p>
        </p:txBody>
      </p:sp>
      <p:sp>
        <p:nvSpPr>
          <p:cNvPr id="361" name="Google Shape;361;p15"/>
          <p:cNvSpPr txBox="1"/>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Costruire l’Europa con i</a:t>
            </a:r>
            <a:br>
              <a:rPr b="0" i="0" lang="en-GB" sz="1400" u="none" cap="none" strike="noStrike">
                <a:solidFill>
                  <a:schemeClr val="lt1"/>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consiglieri locali</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Costruire l’Europa con i</a:t>
            </a:r>
            <a:br>
              <a:rPr lang="en-GB"/>
            </a:br>
            <a:r>
              <a:rPr b="1" lang="en-GB" sz="2400">
                <a:solidFill>
                  <a:srgbClr val="13155D"/>
                </a:solidFill>
              </a:rPr>
              <a:t>consiglieri locali</a:t>
            </a:r>
            <a:endParaRPr/>
          </a:p>
          <a:p>
            <a:pPr indent="0" lvl="0" marL="0" rtl="0" algn="r">
              <a:lnSpc>
                <a:spcPct val="90000"/>
              </a:lnSpc>
              <a:spcBef>
                <a:spcPts val="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367" name="Google Shape;367;p1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Quali sono le attività previste per i membri della rete?</a:t>
            </a:r>
            <a:endParaRPr>
              <a:solidFill>
                <a:srgbClr val="13165D"/>
              </a:solidFill>
              <a:latin typeface="Calibri"/>
              <a:ea typeface="Calibri"/>
              <a:cs typeface="Calibri"/>
              <a:sym typeface="Calibri"/>
            </a:endParaRPr>
          </a:p>
        </p:txBody>
      </p:sp>
      <p:sp>
        <p:nvSpPr>
          <p:cNvPr id="368" name="Google Shape;368;p16"/>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FFF100"/>
              </a:buClr>
              <a:buSzPts val="1800"/>
              <a:buChar char="•"/>
            </a:pPr>
            <a:r>
              <a:rPr b="1" lang="en-GB" sz="1800">
                <a:solidFill>
                  <a:srgbClr val="FFF100"/>
                </a:solidFill>
                <a:latin typeface="Calibri"/>
                <a:ea typeface="Calibri"/>
                <a:cs typeface="Calibri"/>
                <a:sym typeface="Calibri"/>
              </a:rPr>
              <a:t>Impegnarsi in un dibattito </a:t>
            </a:r>
            <a:r>
              <a:rPr lang="en-GB">
                <a:solidFill>
                  <a:srgbClr val="FFFFFF"/>
                </a:solidFill>
                <a:latin typeface="Calibri"/>
                <a:ea typeface="Calibri"/>
                <a:cs typeface="Calibri"/>
                <a:sym typeface="Calibri"/>
              </a:rPr>
              <a:t>con i membri della propria </a:t>
            </a:r>
            <a:r>
              <a:rPr lang="en-GB">
                <a:solidFill>
                  <a:srgbClr val="FFFFFF"/>
                </a:solidFill>
              </a:rPr>
              <a:t>comunità </a:t>
            </a:r>
            <a:r>
              <a:rPr lang="en-GB">
                <a:solidFill>
                  <a:srgbClr val="FFFFFF"/>
                </a:solidFill>
                <a:latin typeface="Calibri"/>
                <a:ea typeface="Calibri"/>
                <a:cs typeface="Calibri"/>
                <a:sym typeface="Calibri"/>
              </a:rPr>
              <a:t>e con i media locali sulle iniziative politiche generali e sulle misure portate avanti dall'UE.</a:t>
            </a:r>
            <a:endParaRPr/>
          </a:p>
          <a:p>
            <a:pPr indent="-228600" lvl="0" marL="228600" rtl="0" algn="l">
              <a:lnSpc>
                <a:spcPct val="90000"/>
              </a:lnSpc>
              <a:spcBef>
                <a:spcPts val="1000"/>
              </a:spcBef>
              <a:spcAft>
                <a:spcPts val="0"/>
              </a:spcAft>
              <a:buClr>
                <a:srgbClr val="FFF100"/>
              </a:buClr>
              <a:buSzPts val="1800"/>
              <a:buChar char="•"/>
            </a:pPr>
            <a:r>
              <a:rPr b="1" lang="en-GB" sz="1800">
                <a:solidFill>
                  <a:srgbClr val="FFF100"/>
                </a:solidFill>
                <a:latin typeface="Calibri"/>
                <a:ea typeface="Calibri"/>
                <a:cs typeface="Calibri"/>
                <a:sym typeface="Calibri"/>
              </a:rPr>
              <a:t>Presentare le politiche, </a:t>
            </a:r>
            <a:r>
              <a:rPr lang="en-GB">
                <a:solidFill>
                  <a:srgbClr val="FFFFFF"/>
                </a:solidFill>
                <a:latin typeface="Calibri"/>
                <a:ea typeface="Calibri"/>
                <a:cs typeface="Calibri"/>
                <a:sym typeface="Calibri"/>
              </a:rPr>
              <a:t>le azioni e le iniziative dell'UE in modo obiettivo, sulla base di informazioni accurate e attendibili.</a:t>
            </a:r>
            <a:endParaRPr/>
          </a:p>
          <a:p>
            <a:pPr indent="-228600" lvl="0" marL="228600" rtl="0" algn="l">
              <a:lnSpc>
                <a:spcPct val="90000"/>
              </a:lnSpc>
              <a:spcBef>
                <a:spcPts val="1000"/>
              </a:spcBef>
              <a:spcAft>
                <a:spcPts val="0"/>
              </a:spcAft>
              <a:buClr>
                <a:srgbClr val="FFF100"/>
              </a:buClr>
              <a:buSzPts val="1800"/>
              <a:buChar char="•"/>
            </a:pPr>
            <a:r>
              <a:rPr b="1" lang="en-GB" sz="1800">
                <a:solidFill>
                  <a:srgbClr val="FFF100"/>
                </a:solidFill>
                <a:latin typeface="Calibri"/>
                <a:ea typeface="Calibri"/>
                <a:cs typeface="Calibri"/>
                <a:sym typeface="Calibri"/>
              </a:rPr>
              <a:t>Partecipare alla vita della rete, </a:t>
            </a:r>
            <a:r>
              <a:rPr lang="en-GB">
                <a:solidFill>
                  <a:srgbClr val="FFFFFF"/>
                </a:solidFill>
                <a:latin typeface="Calibri"/>
                <a:ea typeface="Calibri"/>
                <a:cs typeface="Calibri"/>
                <a:sym typeface="Calibri"/>
              </a:rPr>
              <a:t>ad esempio rispondendo ai questionari circa due volte l'anno.</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17"/>
          <p:cNvSpPr txBox="1"/>
          <p:nvPr>
            <p:ph type="title"/>
          </p:nvPr>
        </p:nvSpPr>
        <p:spPr>
          <a:xfrm>
            <a:off x="371475" y="1449388"/>
            <a:ext cx="7712074"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2F2F2"/>
              </a:buClr>
              <a:buSzPts val="4000"/>
              <a:buFont typeface="Calibri"/>
              <a:buNone/>
            </a:pPr>
            <a:r>
              <a:rPr lang="en-GB">
                <a:solidFill>
                  <a:srgbClr val="F2F2F2"/>
                </a:solidFill>
                <a:latin typeface="Calibri"/>
                <a:ea typeface="Calibri"/>
                <a:cs typeface="Calibri"/>
                <a:sym typeface="Calibri"/>
              </a:rPr>
              <a:t>Entrare nella rete</a:t>
            </a:r>
            <a:br>
              <a:rPr lang="en-GB">
                <a:solidFill>
                  <a:srgbClr val="F2F2F2"/>
                </a:solidFill>
                <a:latin typeface="Calibri"/>
                <a:ea typeface="Calibri"/>
                <a:cs typeface="Calibri"/>
                <a:sym typeface="Calibri"/>
              </a:rPr>
            </a:br>
            <a:r>
              <a:rPr b="1" lang="en-GB">
                <a:solidFill>
                  <a:srgbClr val="FFF100"/>
                </a:solidFill>
              </a:rPr>
              <a:t>quali sono i passi successivi?</a:t>
            </a:r>
            <a:endParaRPr>
              <a:solidFill>
                <a:srgbClr val="F2F2F2"/>
              </a:solidFill>
              <a:latin typeface="Calibri"/>
              <a:ea typeface="Calibri"/>
              <a:cs typeface="Calibri"/>
              <a:sym typeface="Calibri"/>
            </a:endParaRPr>
          </a:p>
        </p:txBody>
      </p:sp>
      <p:sp>
        <p:nvSpPr>
          <p:cNvPr id="374" name="Google Shape;374;p1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Costruire l’Europa con i</a:t>
            </a:r>
            <a:br>
              <a:rPr lang="en-GB"/>
            </a:br>
            <a:r>
              <a:rPr b="1" lang="en-GB" sz="2400">
                <a:solidFill>
                  <a:srgbClr val="13155D"/>
                </a:solidFill>
              </a:rPr>
              <a:t>consiglieri locali</a:t>
            </a:r>
            <a:endParaRPr/>
          </a:p>
          <a:p>
            <a:pPr indent="0" lvl="0" marL="0" rtl="0" algn="r">
              <a:lnSpc>
                <a:spcPct val="90000"/>
              </a:lnSpc>
              <a:spcBef>
                <a:spcPts val="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lang="en-GB" sz="4000"/>
              <a:t>Cosa si intende per</a:t>
            </a:r>
            <a:endParaRPr sz="4000">
              <a:latin typeface="Calibri"/>
              <a:ea typeface="Calibri"/>
              <a:cs typeface="Calibri"/>
              <a:sym typeface="Calibri"/>
            </a:endParaRPr>
          </a:p>
        </p:txBody>
      </p:sp>
      <p:sp>
        <p:nvSpPr>
          <p:cNvPr id="250" name="Google Shape;250;p2"/>
          <p:cNvSpPr txBox="1"/>
          <p:nvPr>
            <p:ph idx="1" type="body"/>
          </p:nvPr>
        </p:nvSpPr>
        <p:spPr>
          <a:xfrm>
            <a:off x="304568" y="3132946"/>
            <a:ext cx="11437899" cy="1683556"/>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F00"/>
              </a:buClr>
              <a:buSzPts val="5400"/>
              <a:buNone/>
            </a:pPr>
            <a:r>
              <a:rPr lang="en-GB" sz="5400"/>
              <a:t>"Costruire l'Europa con</a:t>
            </a:r>
            <a:endParaRPr/>
          </a:p>
          <a:p>
            <a:pPr indent="0" lvl="0" marL="0" rtl="0" algn="l">
              <a:lnSpc>
                <a:spcPct val="90000"/>
              </a:lnSpc>
              <a:spcBef>
                <a:spcPts val="1000"/>
              </a:spcBef>
              <a:spcAft>
                <a:spcPts val="0"/>
              </a:spcAft>
              <a:buClr>
                <a:srgbClr val="FFFF00"/>
              </a:buClr>
              <a:buSzPts val="5400"/>
              <a:buNone/>
            </a:pPr>
            <a:r>
              <a:rPr lang="en-GB" sz="5400"/>
              <a:t>i consiglieri locali"?</a:t>
            </a:r>
            <a:endParaRPr b="1" sz="5400">
              <a:solidFill>
                <a:srgbClr val="FFF200"/>
              </a:solidFill>
              <a:latin typeface="Calibri"/>
              <a:ea typeface="Calibri"/>
              <a:cs typeface="Calibri"/>
              <a:sym typeface="Calibri"/>
            </a:endParaRPr>
          </a:p>
        </p:txBody>
      </p:sp>
      <p:sp>
        <p:nvSpPr>
          <p:cNvPr id="251" name="Google Shape;251;p2"/>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Costruire l’Europa con i</a:t>
            </a:r>
            <a:br>
              <a:rPr lang="en-GB"/>
            </a:br>
            <a:r>
              <a:rPr b="1" lang="en-GB" sz="2400">
                <a:solidFill>
                  <a:srgbClr val="FFFF00"/>
                </a:solidFill>
              </a:rPr>
              <a:t>consiglieri locali</a:t>
            </a:r>
            <a:endParaRPr/>
          </a:p>
          <a:p>
            <a:pPr indent="0" lvl="0" marL="0" rtl="0" algn="r">
              <a:lnSpc>
                <a:spcPct val="90000"/>
              </a:lnSpc>
              <a:spcBef>
                <a:spcPts val="0"/>
              </a:spcBef>
              <a:spcAft>
                <a:spcPts val="0"/>
              </a:spcAft>
              <a:buClr>
                <a:schemeClr val="lt1"/>
              </a:buClr>
              <a:buSzPts val="1400"/>
              <a:buNone/>
            </a:pPr>
            <a:r>
              <a:t/>
            </a:r>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1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Costruire l’Europa con i</a:t>
            </a:r>
            <a:br>
              <a:rPr lang="en-GB"/>
            </a:br>
            <a:r>
              <a:rPr b="1" lang="en-GB" sz="2400">
                <a:solidFill>
                  <a:srgbClr val="13155D"/>
                </a:solidFill>
              </a:rPr>
              <a:t>consiglieri locali</a:t>
            </a:r>
            <a:endParaRPr/>
          </a:p>
          <a:p>
            <a:pPr indent="0" lvl="0" marL="0" rtl="0" algn="r">
              <a:lnSpc>
                <a:spcPct val="90000"/>
              </a:lnSpc>
              <a:spcBef>
                <a:spcPts val="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380" name="Google Shape;380;p18"/>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Entrare nella rete</a:t>
            </a:r>
            <a:br>
              <a:rPr lang="en-GB">
                <a:solidFill>
                  <a:srgbClr val="13165D"/>
                </a:solidFill>
              </a:rPr>
            </a:br>
            <a:r>
              <a:rPr b="1" lang="en-GB">
                <a:solidFill>
                  <a:srgbClr val="13165D"/>
                </a:solidFill>
              </a:rPr>
              <a:t>quali sono i passaggi successivi?</a:t>
            </a:r>
            <a:endParaRPr>
              <a:solidFill>
                <a:srgbClr val="13165D"/>
              </a:solidFill>
              <a:latin typeface="Calibri"/>
              <a:ea typeface="Calibri"/>
              <a:cs typeface="Calibri"/>
              <a:sym typeface="Calibri"/>
            </a:endParaRPr>
          </a:p>
        </p:txBody>
      </p:sp>
      <p:sp>
        <p:nvSpPr>
          <p:cNvPr id="381" name="Google Shape;381;p18"/>
          <p:cNvSpPr txBox="1"/>
          <p:nvPr>
            <p:ph idx="3" type="body"/>
          </p:nvPr>
        </p:nvSpPr>
        <p:spPr>
          <a:xfrm>
            <a:off x="360888" y="1449387"/>
            <a:ext cx="5260646" cy="4171724"/>
          </a:xfrm>
          <a:prstGeom prst="rect">
            <a:avLst/>
          </a:prstGeom>
          <a:noFill/>
          <a:ln>
            <a:noFill/>
          </a:ln>
        </p:spPr>
        <p:txBody>
          <a:bodyPr anchorCtr="0" anchor="ctr" bIns="0" lIns="0" spcFirstLastPara="1" rIns="0" wrap="square" tIns="0">
            <a:noAutofit/>
          </a:bodyPr>
          <a:lstStyle/>
          <a:p>
            <a:pPr indent="0" lvl="0" marL="0" rtl="0" algn="just">
              <a:lnSpc>
                <a:spcPct val="90000"/>
              </a:lnSpc>
              <a:spcBef>
                <a:spcPts val="0"/>
              </a:spcBef>
              <a:spcAft>
                <a:spcPts val="0"/>
              </a:spcAft>
              <a:buSzPts val="1800"/>
              <a:buNone/>
            </a:pPr>
            <a:r>
              <a:rPr b="1" lang="en-GB">
                <a:solidFill>
                  <a:srgbClr val="13165D"/>
                </a:solidFill>
              </a:rPr>
              <a:t>Dopo che l’autorità locale e il suo consigliere designato sono stati accolti come partner e membro del progetto, essi potranno:</a:t>
            </a:r>
            <a:endParaRPr b="1">
              <a:solidFill>
                <a:srgbClr val="13165D"/>
              </a:solidFill>
            </a:endParaRPr>
          </a:p>
          <a:p>
            <a:pPr indent="-228600" lvl="0" marL="228600" rtl="0" algn="l">
              <a:lnSpc>
                <a:spcPct val="90000"/>
              </a:lnSpc>
              <a:spcBef>
                <a:spcPts val="1000"/>
              </a:spcBef>
              <a:spcAft>
                <a:spcPts val="0"/>
              </a:spcAft>
              <a:buClr>
                <a:srgbClr val="13165D"/>
              </a:buClr>
              <a:buSzPts val="1800"/>
              <a:buChar char="•"/>
            </a:pPr>
            <a:r>
              <a:rPr b="1" lang="en-GB">
                <a:solidFill>
                  <a:srgbClr val="13165D"/>
                </a:solidFill>
                <a:latin typeface="Calibri"/>
                <a:ea typeface="Calibri"/>
                <a:cs typeface="Calibri"/>
                <a:sym typeface="Calibri"/>
              </a:rPr>
              <a:t>r</a:t>
            </a:r>
            <a:r>
              <a:rPr b="1" lang="en-GB" sz="1800">
                <a:solidFill>
                  <a:srgbClr val="13165D"/>
                </a:solidFill>
                <a:latin typeface="Calibri"/>
                <a:ea typeface="Calibri"/>
                <a:cs typeface="Calibri"/>
                <a:sym typeface="Calibri"/>
              </a:rPr>
              <a:t>icevere materiale</a:t>
            </a:r>
            <a:r>
              <a:rPr b="1" lang="en-GB">
                <a:solidFill>
                  <a:srgbClr val="13165D"/>
                </a:solidFill>
              </a:rPr>
              <a:t> pubblicitario </a:t>
            </a:r>
            <a:r>
              <a:rPr lang="en-GB" sz="1800">
                <a:solidFill>
                  <a:srgbClr val="13165D"/>
                </a:solidFill>
                <a:latin typeface="Calibri"/>
                <a:ea typeface="Calibri"/>
                <a:cs typeface="Calibri"/>
                <a:sym typeface="Calibri"/>
              </a:rPr>
              <a:t>per informare il territorio  della partecipazione al progetto</a:t>
            </a:r>
            <a:r>
              <a:rPr lang="en-GB">
                <a:solidFill>
                  <a:srgbClr val="13165D"/>
                </a:solidFill>
              </a:rPr>
              <a:t>:</a:t>
            </a:r>
            <a:r>
              <a:rPr lang="en-GB" sz="1800">
                <a:solidFill>
                  <a:srgbClr val="13165D"/>
                </a:solidFill>
                <a:latin typeface="Calibri"/>
                <a:ea typeface="Calibri"/>
                <a:cs typeface="Calibri"/>
                <a:sym typeface="Calibri"/>
              </a:rPr>
              <a:t> un certificato stampabile per il membro, una targa in metallo e un </a:t>
            </a:r>
            <a:r>
              <a:rPr lang="en-GB">
                <a:solidFill>
                  <a:srgbClr val="13165D"/>
                </a:solidFill>
              </a:rPr>
              <a:t>roll-up</a:t>
            </a:r>
            <a:r>
              <a:rPr lang="en-GB" sz="1800">
                <a:solidFill>
                  <a:srgbClr val="13165D"/>
                </a:solidFill>
                <a:latin typeface="Calibri"/>
                <a:ea typeface="Calibri"/>
                <a:cs typeface="Calibri"/>
                <a:sym typeface="Calibri"/>
              </a:rPr>
              <a:t> per l'autorità locale da esporre in luoghi aperti al pubblico</a:t>
            </a:r>
            <a:endParaRPr/>
          </a:p>
          <a:p>
            <a:pPr indent="-228600" lvl="0" marL="228600" rtl="0" algn="l">
              <a:lnSpc>
                <a:spcPct val="90000"/>
              </a:lnSpc>
              <a:spcBef>
                <a:spcPts val="1000"/>
              </a:spcBef>
              <a:spcAft>
                <a:spcPts val="0"/>
              </a:spcAft>
              <a:buClr>
                <a:srgbClr val="13165D"/>
              </a:buClr>
              <a:buSzPts val="1800"/>
              <a:buChar char="•"/>
            </a:pPr>
            <a:r>
              <a:rPr b="1" lang="en-GB" sz="1800">
                <a:solidFill>
                  <a:srgbClr val="13165D"/>
                </a:solidFill>
                <a:latin typeface="Calibri"/>
                <a:ea typeface="Calibri"/>
                <a:cs typeface="Calibri"/>
                <a:sym typeface="Calibri"/>
              </a:rPr>
              <a:t>essere menzionati </a:t>
            </a:r>
            <a:r>
              <a:rPr lang="en-GB" sz="1800">
                <a:solidFill>
                  <a:srgbClr val="13165D"/>
                </a:solidFill>
                <a:latin typeface="Calibri"/>
                <a:ea typeface="Calibri"/>
                <a:cs typeface="Calibri"/>
                <a:sym typeface="Calibri"/>
              </a:rPr>
              <a:t>sul sito Web dell’amministrazione locale come membri del progetto</a:t>
            </a:r>
            <a:endParaRPr b="1" sz="1800">
              <a:solidFill>
                <a:srgbClr val="13165D"/>
              </a:solidFill>
              <a:latin typeface="Calibri"/>
              <a:ea typeface="Calibri"/>
              <a:cs typeface="Calibri"/>
              <a:sym typeface="Calibri"/>
            </a:endParaRPr>
          </a:p>
          <a:p>
            <a:pPr indent="-228600" lvl="0" marL="228600" rtl="0" algn="l">
              <a:lnSpc>
                <a:spcPct val="90000"/>
              </a:lnSpc>
              <a:spcBef>
                <a:spcPts val="1000"/>
              </a:spcBef>
              <a:spcAft>
                <a:spcPts val="0"/>
              </a:spcAft>
              <a:buClr>
                <a:srgbClr val="13165D"/>
              </a:buClr>
              <a:buSzPts val="1800"/>
              <a:buChar char="•"/>
            </a:pPr>
            <a:r>
              <a:rPr b="1" lang="en-GB" sz="1800">
                <a:solidFill>
                  <a:srgbClr val="13165D"/>
                </a:solidFill>
                <a:latin typeface="Calibri"/>
                <a:ea typeface="Calibri"/>
                <a:cs typeface="Calibri"/>
                <a:sym typeface="Calibri"/>
              </a:rPr>
              <a:t>accedere </a:t>
            </a:r>
            <a:r>
              <a:rPr lang="en-GB" sz="1800">
                <a:solidFill>
                  <a:srgbClr val="13165D"/>
                </a:solidFill>
                <a:latin typeface="Calibri"/>
                <a:ea typeface="Calibri"/>
                <a:cs typeface="Calibri"/>
                <a:sym typeface="Calibri"/>
              </a:rPr>
              <a:t>a una piattaforma informativa online</a:t>
            </a:r>
            <a:endParaRPr sz="1800">
              <a:solidFill>
                <a:srgbClr val="13165D"/>
              </a:solidFill>
              <a:latin typeface="Calibri"/>
              <a:ea typeface="Calibri"/>
              <a:cs typeface="Calibri"/>
              <a:sym typeface="Calibri"/>
            </a:endParaRPr>
          </a:p>
          <a:p>
            <a:pPr indent="-228600" lvl="0" marL="228600" rtl="0" algn="l">
              <a:lnSpc>
                <a:spcPct val="90000"/>
              </a:lnSpc>
              <a:spcBef>
                <a:spcPts val="1000"/>
              </a:spcBef>
              <a:spcAft>
                <a:spcPts val="0"/>
              </a:spcAft>
              <a:buClr>
                <a:srgbClr val="13165D"/>
              </a:buClr>
              <a:buSzPts val="1800"/>
              <a:buChar char="•"/>
            </a:pPr>
            <a:r>
              <a:rPr lang="en-GB" sz="1800">
                <a:solidFill>
                  <a:srgbClr val="13165D"/>
                </a:solidFill>
                <a:latin typeface="Calibri"/>
                <a:ea typeface="Calibri"/>
                <a:cs typeface="Calibri"/>
                <a:sym typeface="Calibri"/>
              </a:rPr>
              <a:t>iniziare a ricevere </a:t>
            </a:r>
            <a:r>
              <a:rPr b="1" lang="en-GB" sz="1800">
                <a:solidFill>
                  <a:srgbClr val="13165D"/>
                </a:solidFill>
                <a:latin typeface="Calibri"/>
                <a:ea typeface="Calibri"/>
                <a:cs typeface="Calibri"/>
                <a:sym typeface="Calibri"/>
              </a:rPr>
              <a:t>materiale e aggiornamenti </a:t>
            </a:r>
            <a:r>
              <a:rPr lang="en-GB" sz="1800">
                <a:solidFill>
                  <a:srgbClr val="13165D"/>
                </a:solidFill>
                <a:latin typeface="Calibri"/>
                <a:ea typeface="Calibri"/>
                <a:cs typeface="Calibri"/>
                <a:sym typeface="Calibri"/>
              </a:rPr>
              <a:t>sulle attività del progetto tramite e-mail</a:t>
            </a:r>
            <a:endParaRPr/>
          </a:p>
        </p:txBody>
      </p:sp>
      <p:sp>
        <p:nvSpPr>
          <p:cNvPr id="382" name="Google Shape;382;p18"/>
          <p:cNvSpPr txBox="1"/>
          <p:nvPr/>
        </p:nvSpPr>
        <p:spPr>
          <a:xfrm>
            <a:off x="6102972" y="1794603"/>
            <a:ext cx="5058364" cy="404272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55D"/>
              </a:buClr>
              <a:buSzPts val="1800"/>
              <a:buFont typeface="Calibri"/>
              <a:buNone/>
            </a:pPr>
            <a:r>
              <a:rPr b="1" i="0" lang="en-GB" sz="1800" u="none" cap="none" strike="noStrike">
                <a:solidFill>
                  <a:srgbClr val="13155D"/>
                </a:solidFill>
                <a:latin typeface="Calibri"/>
                <a:ea typeface="Calibri"/>
                <a:cs typeface="Calibri"/>
                <a:sym typeface="Calibri"/>
              </a:rPr>
              <a:t>Inoltre, i consiglieri locali riceveranno un questionario di benvenuto riguardante i loro interessi e e le loro esigenze di informazione. Saranno poi invitati a partecipare a incontri di approfondimento online e offline, dedicati agli interessi e alle necessità di conoscenza precedentemente espresse. </a:t>
            </a:r>
            <a:endParaRPr b="0" i="0" sz="1800" u="none" cap="none" strike="noStrike">
              <a:solidFill>
                <a:srgbClr val="13155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19"/>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La piattaforma di comunicazione online per i membri di Costruire l'Europa con i consiglieri locali è ospitata </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sulla </a:t>
            </a:r>
            <a:r>
              <a:rPr b="1" i="0" lang="en-GB" sz="2000" u="none" cap="none" strike="noStrike">
                <a:solidFill>
                  <a:srgbClr val="13165D"/>
                </a:solidFill>
                <a:latin typeface="Calibri"/>
                <a:ea typeface="Calibri"/>
                <a:cs typeface="Calibri"/>
                <a:sym typeface="Calibri"/>
              </a:rPr>
              <a:t>piattaforma Futurium della Commissione Europea </a:t>
            </a:r>
            <a:r>
              <a:rPr b="0" i="0" lang="en-GB" sz="2000" u="none" cap="none" strike="noStrike">
                <a:solidFill>
                  <a:srgbClr val="13165D"/>
                </a:solidFill>
                <a:latin typeface="Calibri"/>
                <a:ea typeface="Calibri"/>
                <a:cs typeface="Calibri"/>
                <a:sym typeface="Calibri"/>
              </a:rPr>
              <a:t>(https://futurium.ec.europa.eu).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I</a:t>
            </a:r>
            <a:r>
              <a:rPr lang="en-GB" sz="2000">
                <a:solidFill>
                  <a:srgbClr val="13165D"/>
                </a:solidFill>
                <a:latin typeface="Calibri"/>
                <a:ea typeface="Calibri"/>
                <a:cs typeface="Calibri"/>
                <a:sym typeface="Calibri"/>
              </a:rPr>
              <a:t> membri sono tenuti a creare un account </a:t>
            </a:r>
            <a:r>
              <a:rPr b="1" lang="en-GB" sz="2000">
                <a:solidFill>
                  <a:srgbClr val="13165D"/>
                </a:solidFill>
                <a:latin typeface="Calibri"/>
                <a:ea typeface="Calibri"/>
                <a:cs typeface="Calibri"/>
                <a:sym typeface="Calibri"/>
              </a:rPr>
              <a:t>EU Login</a:t>
            </a:r>
            <a:r>
              <a:rPr lang="en-GB" sz="2000">
                <a:solidFill>
                  <a:srgbClr val="13165D"/>
                </a:solidFill>
                <a:latin typeface="Calibri"/>
                <a:ea typeface="Calibri"/>
                <a:cs typeface="Calibri"/>
                <a:sym typeface="Calibri"/>
              </a:rPr>
              <a:t> per accedere alla piattaforma. </a:t>
            </a:r>
            <a:endParaRPr b="0" i="0" sz="2000" u="none" cap="none" strike="noStrike">
              <a:solidFill>
                <a:schemeClr val="dk1"/>
              </a:solidFill>
              <a:latin typeface="Calibri"/>
              <a:ea typeface="Calibri"/>
              <a:cs typeface="Calibri"/>
              <a:sym typeface="Calibri"/>
            </a:endParaRPr>
          </a:p>
        </p:txBody>
      </p:sp>
      <p:sp>
        <p:nvSpPr>
          <p:cNvPr id="388" name="Google Shape;388;p1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Costruire l’Europa con i</a:t>
            </a:r>
            <a:br>
              <a:rPr lang="en-GB"/>
            </a:br>
            <a:r>
              <a:rPr b="1" lang="en-GB" sz="2400">
                <a:solidFill>
                  <a:srgbClr val="13155D"/>
                </a:solidFill>
              </a:rPr>
              <a:t>consiglieri locali</a:t>
            </a:r>
            <a:endParaRPr/>
          </a:p>
          <a:p>
            <a:pPr indent="0" lvl="0" marL="0" rtl="0" algn="r">
              <a:lnSpc>
                <a:spcPct val="90000"/>
              </a:lnSpc>
              <a:spcBef>
                <a:spcPts val="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389" name="Google Shape;389;p1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Entrare nella rete</a:t>
            </a:r>
            <a:br>
              <a:rPr lang="en-GB">
                <a:solidFill>
                  <a:srgbClr val="13165D"/>
                </a:solidFill>
              </a:rPr>
            </a:br>
            <a:r>
              <a:rPr b="1" lang="en-GB">
                <a:solidFill>
                  <a:srgbClr val="13165D"/>
                </a:solidFill>
              </a:rPr>
              <a:t>quali sono i passaggi successivi?</a:t>
            </a:r>
            <a:endParaRPr>
              <a:solidFill>
                <a:srgbClr val="13165D"/>
              </a:solidFill>
            </a:endParaRPr>
          </a:p>
          <a:p>
            <a:pPr indent="0" lvl="0" marL="0" rtl="0" algn="r">
              <a:lnSpc>
                <a:spcPct val="90000"/>
              </a:lnSpc>
              <a:spcBef>
                <a:spcPts val="0"/>
              </a:spcBef>
              <a:spcAft>
                <a:spcPts val="0"/>
              </a:spcAft>
              <a:buClr>
                <a:srgbClr val="13165D"/>
              </a:buClr>
              <a:buSzPts val="1000"/>
              <a:buNone/>
            </a:pPr>
            <a:r>
              <a:t/>
            </a:r>
            <a:endParaRPr b="1">
              <a:solidFill>
                <a:srgbClr val="13165D"/>
              </a:solidFill>
            </a:endParaRPr>
          </a:p>
        </p:txBody>
      </p:sp>
      <p:pic>
        <p:nvPicPr>
          <p:cNvPr id="390" name="Google Shape;390;p19"/>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20"/>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The online communication platform for the members of Building Europe with Local Councillors is hosted on the </a:t>
            </a:r>
            <a:r>
              <a:rPr b="1" i="0" lang="en-GB" sz="2000" u="none" cap="none" strike="noStrike">
                <a:solidFill>
                  <a:srgbClr val="13165D"/>
                </a:solidFill>
                <a:latin typeface="Calibri"/>
                <a:ea typeface="Calibri"/>
                <a:cs typeface="Calibri"/>
                <a:sym typeface="Calibri"/>
              </a:rPr>
              <a:t>European Commission Futurium platform</a:t>
            </a:r>
            <a:r>
              <a:rPr b="0" i="0" lang="en-GB" sz="2000" u="none" cap="none" strike="noStrike">
                <a:solidFill>
                  <a:srgbClr val="13165D"/>
                </a:solidFill>
                <a:latin typeface="Calibri"/>
                <a:ea typeface="Calibri"/>
                <a:cs typeface="Calibri"/>
                <a:sym typeface="Calibri"/>
              </a:rPr>
              <a:t> (https://futurium.ec.europa.eu).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Members will need to register to</a:t>
            </a:r>
            <a:r>
              <a:rPr b="1" i="0" lang="en-GB" sz="2000" u="none" cap="none" strike="noStrike">
                <a:solidFill>
                  <a:srgbClr val="13165D"/>
                </a:solidFill>
                <a:latin typeface="Calibri"/>
                <a:ea typeface="Calibri"/>
                <a:cs typeface="Calibri"/>
                <a:sym typeface="Calibri"/>
              </a:rPr>
              <a:t> EU login </a:t>
            </a:r>
            <a:r>
              <a:rPr b="0" i="0" lang="en-GB" sz="2000" u="none" cap="none" strike="noStrike">
                <a:solidFill>
                  <a:srgbClr val="13165D"/>
                </a:solidFill>
                <a:latin typeface="Calibri"/>
                <a:ea typeface="Calibri"/>
                <a:cs typeface="Calibri"/>
                <a:sym typeface="Calibri"/>
              </a:rPr>
              <a:t>to receive access to the platform. </a:t>
            </a:r>
            <a:endParaRPr b="0" i="0" sz="2000" u="none" cap="none" strike="noStrike">
              <a:solidFill>
                <a:schemeClr val="dk1"/>
              </a:solidFill>
              <a:latin typeface="Calibri"/>
              <a:ea typeface="Calibri"/>
              <a:cs typeface="Calibri"/>
              <a:sym typeface="Calibri"/>
            </a:endParaRPr>
          </a:p>
        </p:txBody>
      </p:sp>
      <p:sp>
        <p:nvSpPr>
          <p:cNvPr id="396" name="Google Shape;396;p2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397" name="Google Shape;397;p2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Joining the network</a:t>
            </a:r>
            <a:br>
              <a:rPr lang="en-GB">
                <a:solidFill>
                  <a:srgbClr val="13165D"/>
                </a:solidFill>
              </a:rPr>
            </a:br>
            <a:r>
              <a:rPr b="1" lang="en-GB">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398" name="Google Shape;398;p20"/>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99" name="Google Shape;399;p20"/>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Costruire l’Europa con i</a:t>
            </a:r>
            <a:br>
              <a:rPr lang="en-GB"/>
            </a:br>
            <a:r>
              <a:rPr b="1" lang="en-GB" sz="2400">
                <a:solidFill>
                  <a:srgbClr val="13155D"/>
                </a:solidFill>
              </a:rPr>
              <a:t>Consiglieri locali</a:t>
            </a:r>
            <a:endParaRPr/>
          </a:p>
          <a:p>
            <a:pPr indent="0" lvl="0" marL="0" rtl="0" algn="r">
              <a:lnSpc>
                <a:spcPct val="90000"/>
              </a:lnSpc>
              <a:spcBef>
                <a:spcPts val="1000"/>
              </a:spcBef>
              <a:spcAft>
                <a:spcPts val="0"/>
              </a:spcAft>
              <a:buClr>
                <a:srgbClr val="7F7F7F"/>
              </a:buClr>
              <a:buSzPts val="1400"/>
              <a:buNone/>
            </a:pPr>
            <a:r>
              <a:t/>
            </a:r>
            <a:endParaRPr/>
          </a:p>
        </p:txBody>
      </p:sp>
      <p:sp>
        <p:nvSpPr>
          <p:cNvPr id="405" name="Google Shape;405;p4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The online communication platform for members</a:t>
            </a:r>
            <a:endParaRPr>
              <a:solidFill>
                <a:srgbClr val="13165D"/>
              </a:solidFill>
              <a:latin typeface="Calibri"/>
              <a:ea typeface="Calibri"/>
              <a:cs typeface="Calibri"/>
              <a:sym typeface="Calibri"/>
            </a:endParaRPr>
          </a:p>
        </p:txBody>
      </p:sp>
      <p:pic>
        <p:nvPicPr>
          <p:cNvPr descr="Graphical user interface, application&#10;&#10;Description automatically generated" id="406" name="Google Shape;406;p46"/>
          <p:cNvPicPr preferRelativeResize="0"/>
          <p:nvPr/>
        </p:nvPicPr>
        <p:blipFill rotWithShape="1">
          <a:blip r:embed="rId3">
            <a:alphaModFix/>
          </a:blip>
          <a:srcRect b="0" l="0" r="0" t="0"/>
          <a:stretch/>
        </p:blipFill>
        <p:spPr>
          <a:xfrm>
            <a:off x="1048136" y="1094153"/>
            <a:ext cx="5419518" cy="4789979"/>
          </a:xfrm>
          <a:prstGeom prst="rect">
            <a:avLst/>
          </a:prstGeom>
          <a:noFill/>
          <a:ln>
            <a:noFill/>
          </a:ln>
        </p:spPr>
      </p:pic>
      <p:pic>
        <p:nvPicPr>
          <p:cNvPr descr="Graphical user interface, application&#10;&#10;Description automatically generated" id="407" name="Google Shape;407;p46"/>
          <p:cNvPicPr preferRelativeResize="0"/>
          <p:nvPr/>
        </p:nvPicPr>
        <p:blipFill rotWithShape="1">
          <a:blip r:embed="rId4">
            <a:alphaModFix/>
          </a:blip>
          <a:srcRect b="0" l="0" r="0" t="0"/>
          <a:stretch/>
        </p:blipFill>
        <p:spPr>
          <a:xfrm>
            <a:off x="6653065" y="1094153"/>
            <a:ext cx="5393009" cy="4789979"/>
          </a:xfrm>
          <a:prstGeom prst="rect">
            <a:avLst/>
          </a:prstGeom>
          <a:noFill/>
          <a:ln>
            <a:noFill/>
          </a:ln>
        </p:spPr>
      </p:pic>
      <p:sp>
        <p:nvSpPr>
          <p:cNvPr id="408" name="Google Shape;408;p46"/>
          <p:cNvSpPr txBox="1"/>
          <p:nvPr/>
        </p:nvSpPr>
        <p:spPr>
          <a:xfrm>
            <a:off x="1257345" y="515457"/>
            <a:ext cx="7498335" cy="39669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Il gruppo Costruire l’Europa con i consiglieri locali</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Costruire l’Europa con i</a:t>
            </a:r>
            <a:br>
              <a:rPr lang="en-GB"/>
            </a:br>
            <a:r>
              <a:rPr b="1" lang="en-GB" sz="2400">
                <a:solidFill>
                  <a:srgbClr val="13155D"/>
                </a:solidFill>
              </a:rPr>
              <a:t>consiglieri locali</a:t>
            </a:r>
            <a:endParaRPr/>
          </a:p>
          <a:p>
            <a:pPr indent="0" lvl="0" marL="0" rtl="0" algn="r">
              <a:lnSpc>
                <a:spcPct val="90000"/>
              </a:lnSpc>
              <a:spcBef>
                <a:spcPts val="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414" name="Google Shape;414;p2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La piattaforma di comunicazione</a:t>
            </a:r>
            <a:r>
              <a:rPr b="1" lang="en-GB">
                <a:solidFill>
                  <a:srgbClr val="13165D"/>
                </a:solidFill>
                <a:latin typeface="Calibri"/>
                <a:ea typeface="Calibri"/>
                <a:cs typeface="Calibri"/>
                <a:sym typeface="Calibri"/>
              </a:rPr>
              <a:t> </a:t>
            </a:r>
            <a:r>
              <a:rPr b="1" lang="en-GB">
                <a:solidFill>
                  <a:srgbClr val="13165D"/>
                </a:solidFill>
              </a:rPr>
              <a:t>online per i membri</a:t>
            </a:r>
            <a:endParaRPr>
              <a:solidFill>
                <a:srgbClr val="13165D"/>
              </a:solidFill>
              <a:latin typeface="Calibri"/>
              <a:ea typeface="Calibri"/>
              <a:cs typeface="Calibri"/>
              <a:sym typeface="Calibri"/>
            </a:endParaRPr>
          </a:p>
        </p:txBody>
      </p:sp>
      <p:sp>
        <p:nvSpPr>
          <p:cNvPr id="415" name="Google Shape;415;p21"/>
          <p:cNvSpPr txBox="1"/>
          <p:nvPr>
            <p:ph idx="3" type="body"/>
          </p:nvPr>
        </p:nvSpPr>
        <p:spPr>
          <a:xfrm>
            <a:off x="360887" y="2632708"/>
            <a:ext cx="11386676" cy="2268115"/>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13165D"/>
              </a:buClr>
              <a:buSzPts val="2000"/>
              <a:buChar char="•"/>
            </a:pPr>
            <a:r>
              <a:rPr b="1" lang="en-GB" sz="2000">
                <a:solidFill>
                  <a:srgbClr val="13165D"/>
                </a:solidFill>
                <a:latin typeface="Calibri"/>
                <a:ea typeface="Calibri"/>
                <a:cs typeface="Calibri"/>
                <a:sym typeface="Calibri"/>
              </a:rPr>
              <a:t>Informazioni</a:t>
            </a:r>
            <a:r>
              <a:rPr lang="en-GB" sz="2000">
                <a:solidFill>
                  <a:srgbClr val="13165D"/>
                </a:solidFill>
                <a:latin typeface="Calibri"/>
                <a:ea typeface="Calibri"/>
                <a:cs typeface="Calibri"/>
                <a:sym typeface="Calibri"/>
              </a:rPr>
              <a:t> corrispondenti</a:t>
            </a:r>
            <a:r>
              <a:rPr lang="en-GB" sz="2000">
                <a:solidFill>
                  <a:srgbClr val="13165D"/>
                </a:solidFill>
              </a:rPr>
              <a:t> </a:t>
            </a:r>
            <a:r>
              <a:rPr lang="en-GB" sz="2000">
                <a:solidFill>
                  <a:srgbClr val="13165D"/>
                </a:solidFill>
                <a:latin typeface="Calibri"/>
                <a:ea typeface="Calibri"/>
                <a:cs typeface="Calibri"/>
                <a:sym typeface="Calibri"/>
              </a:rPr>
              <a:t>agli argomenti di interesse e alle esigenze informative espresse dai membri nel sondaggio di benvenuto</a:t>
            </a:r>
            <a:endParaRPr/>
          </a:p>
          <a:p>
            <a:pPr indent="-228600" lvl="0" marL="228600" rtl="0" algn="l">
              <a:lnSpc>
                <a:spcPct val="90000"/>
              </a:lnSpc>
              <a:spcBef>
                <a:spcPts val="1000"/>
              </a:spcBef>
              <a:spcAft>
                <a:spcPts val="0"/>
              </a:spcAft>
              <a:buClr>
                <a:srgbClr val="13165D"/>
              </a:buClr>
              <a:buSzPts val="2000"/>
              <a:buChar char="•"/>
            </a:pPr>
            <a:r>
              <a:rPr lang="en-GB" sz="2000">
                <a:solidFill>
                  <a:srgbClr val="13165D"/>
                </a:solidFill>
                <a:latin typeface="Calibri"/>
                <a:ea typeface="Calibri"/>
                <a:cs typeface="Calibri"/>
                <a:sym typeface="Calibri"/>
              </a:rPr>
              <a:t>Un </a:t>
            </a:r>
            <a:r>
              <a:rPr b="1" lang="en-GB" sz="2000">
                <a:solidFill>
                  <a:srgbClr val="13165D"/>
                </a:solidFill>
                <a:latin typeface="Calibri"/>
                <a:ea typeface="Calibri"/>
                <a:cs typeface="Calibri"/>
                <a:sym typeface="Calibri"/>
              </a:rPr>
              <a:t>forum di discussione </a:t>
            </a:r>
            <a:r>
              <a:rPr lang="en-GB" sz="2000">
                <a:solidFill>
                  <a:srgbClr val="13165D"/>
                </a:solidFill>
                <a:latin typeface="Calibri"/>
                <a:ea typeface="Calibri"/>
                <a:cs typeface="Calibri"/>
                <a:sym typeface="Calibri"/>
              </a:rPr>
              <a:t>per l'apprendimento tra pari tra i membri e per la condivisione delle esperienze</a:t>
            </a:r>
            <a:endParaRPr sz="2000">
              <a:solidFill>
                <a:srgbClr val="13165D"/>
              </a:solidFill>
              <a:latin typeface="Calibri"/>
              <a:ea typeface="Calibri"/>
              <a:cs typeface="Calibri"/>
              <a:sym typeface="Calibri"/>
            </a:endParaRPr>
          </a:p>
          <a:p>
            <a:pPr indent="-228600" lvl="0" marL="228600" rtl="0" algn="l">
              <a:lnSpc>
                <a:spcPct val="90000"/>
              </a:lnSpc>
              <a:spcBef>
                <a:spcPts val="1000"/>
              </a:spcBef>
              <a:spcAft>
                <a:spcPts val="0"/>
              </a:spcAft>
              <a:buClr>
                <a:srgbClr val="13165D"/>
              </a:buClr>
              <a:buSzPts val="2000"/>
              <a:buChar char="•"/>
            </a:pPr>
            <a:r>
              <a:rPr b="1" lang="en-GB" sz="2000">
                <a:solidFill>
                  <a:srgbClr val="13165D"/>
                </a:solidFill>
                <a:latin typeface="Calibri"/>
                <a:ea typeface="Calibri"/>
                <a:cs typeface="Calibri"/>
                <a:sym typeface="Calibri"/>
              </a:rPr>
              <a:t>Materiale informativo </a:t>
            </a:r>
            <a:r>
              <a:rPr lang="en-GB" sz="2000">
                <a:solidFill>
                  <a:srgbClr val="13165D"/>
                </a:solidFill>
                <a:latin typeface="Calibri"/>
                <a:ea typeface="Calibri"/>
                <a:cs typeface="Calibri"/>
                <a:sym typeface="Calibri"/>
              </a:rPr>
              <a:t>selezionato</a:t>
            </a:r>
            <a:endParaRPr sz="2000">
              <a:solidFill>
                <a:srgbClr val="13165D"/>
              </a:solidFill>
              <a:latin typeface="Calibri"/>
              <a:ea typeface="Calibri"/>
              <a:cs typeface="Calibri"/>
              <a:sym typeface="Calibri"/>
            </a:endParaRPr>
          </a:p>
          <a:p>
            <a:pPr indent="-228600" lvl="0" marL="228600" rtl="0" algn="l">
              <a:lnSpc>
                <a:spcPct val="90000"/>
              </a:lnSpc>
              <a:spcBef>
                <a:spcPts val="1000"/>
              </a:spcBef>
              <a:spcAft>
                <a:spcPts val="0"/>
              </a:spcAft>
              <a:buClr>
                <a:srgbClr val="13165D"/>
              </a:buClr>
              <a:buSzPts val="2000"/>
              <a:buChar char="•"/>
            </a:pPr>
            <a:r>
              <a:rPr b="1" lang="en-GB" sz="2000">
                <a:solidFill>
                  <a:srgbClr val="13165D"/>
                </a:solidFill>
                <a:latin typeface="Calibri"/>
                <a:ea typeface="Calibri"/>
                <a:cs typeface="Calibri"/>
                <a:sym typeface="Calibri"/>
              </a:rPr>
              <a:t>Calendario</a:t>
            </a:r>
            <a:r>
              <a:rPr lang="en-GB" sz="2000">
                <a:solidFill>
                  <a:srgbClr val="13165D"/>
                </a:solidFill>
                <a:latin typeface="Calibri"/>
                <a:ea typeface="Calibri"/>
                <a:cs typeface="Calibri"/>
                <a:sym typeface="Calibri"/>
              </a:rPr>
              <a:t> degli eventi offline e online</a:t>
            </a:r>
            <a:endParaRPr sz="2000">
              <a:solidFill>
                <a:srgbClr val="13165D"/>
              </a:solidFill>
              <a:latin typeface="Calibri"/>
              <a:ea typeface="Calibri"/>
              <a:cs typeface="Calibri"/>
              <a:sym typeface="Calibri"/>
            </a:endParaRPr>
          </a:p>
          <a:p>
            <a:pPr indent="-228600" lvl="0" marL="228600" rtl="0" algn="l">
              <a:lnSpc>
                <a:spcPct val="90000"/>
              </a:lnSpc>
              <a:spcBef>
                <a:spcPts val="1000"/>
              </a:spcBef>
              <a:spcAft>
                <a:spcPts val="0"/>
              </a:spcAft>
              <a:buClr>
                <a:srgbClr val="13165D"/>
              </a:buClr>
              <a:buSzPts val="2000"/>
              <a:buChar char="•"/>
            </a:pPr>
            <a:r>
              <a:rPr lang="en-GB" sz="2000">
                <a:solidFill>
                  <a:srgbClr val="13165D"/>
                </a:solidFill>
                <a:latin typeface="Calibri"/>
                <a:ea typeface="Calibri"/>
                <a:cs typeface="Calibri"/>
                <a:sym typeface="Calibri"/>
              </a:rPr>
              <a:t>Un </a:t>
            </a:r>
            <a:r>
              <a:rPr b="1" lang="en-GB" sz="2000">
                <a:solidFill>
                  <a:srgbClr val="13165D"/>
                </a:solidFill>
                <a:latin typeface="Calibri"/>
                <a:ea typeface="Calibri"/>
                <a:cs typeface="Calibri"/>
                <a:sym typeface="Calibri"/>
              </a:rPr>
              <a:t>gruppo congiunto </a:t>
            </a:r>
            <a:r>
              <a:rPr lang="en-GB" sz="2000">
                <a:solidFill>
                  <a:srgbClr val="13165D"/>
                </a:solidFill>
                <a:latin typeface="Calibri"/>
                <a:ea typeface="Calibri"/>
                <a:cs typeface="Calibri"/>
                <a:sym typeface="Calibri"/>
              </a:rPr>
              <a:t>con i membri dei consiglieri locali e regionali del Comitato delle Regioni (si veda prossima slide)</a:t>
            </a:r>
            <a:endParaRPr sz="2000">
              <a:solidFill>
                <a:srgbClr val="13165D"/>
              </a:solidFill>
              <a:latin typeface="Calibri"/>
              <a:ea typeface="Calibri"/>
              <a:cs typeface="Calibri"/>
              <a:sym typeface="Calibri"/>
            </a:endParaRPr>
          </a:p>
        </p:txBody>
      </p:sp>
      <p:sp>
        <p:nvSpPr>
          <p:cNvPr id="416" name="Google Shape;416;p21"/>
          <p:cNvSpPr txBox="1"/>
          <p:nvPr/>
        </p:nvSpPr>
        <p:spPr>
          <a:xfrm>
            <a:off x="360887" y="2088133"/>
            <a:ext cx="9697512" cy="42534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65D"/>
              </a:buClr>
              <a:buSzPts val="2000"/>
              <a:buFont typeface="Arial"/>
              <a:buNone/>
            </a:pPr>
            <a:r>
              <a:rPr b="1" i="0" lang="en-GB" sz="2000" u="none" cap="none" strike="noStrike">
                <a:solidFill>
                  <a:srgbClr val="13165D"/>
                </a:solidFill>
                <a:latin typeface="Calibri"/>
                <a:ea typeface="Calibri"/>
                <a:cs typeface="Calibri"/>
                <a:sym typeface="Calibri"/>
              </a:rPr>
              <a:t>Quali contenuti sono disponibili sulla piattaforma?</a:t>
            </a:r>
            <a:endParaRPr b="1" i="0" sz="2000" u="none" cap="none" strike="noStrike">
              <a:solidFill>
                <a:srgbClr val="13165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24"/>
          <p:cNvSpPr txBox="1"/>
          <p:nvPr>
            <p:ph type="title"/>
          </p:nvPr>
        </p:nvSpPr>
        <p:spPr>
          <a:xfrm>
            <a:off x="371475" y="4047855"/>
            <a:ext cx="5724525" cy="50653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13165D"/>
              </a:buClr>
              <a:buSzPts val="1800"/>
              <a:buFont typeface="Calibri"/>
              <a:buNone/>
            </a:pPr>
            <a:r>
              <a:rPr b="1" i="0" lang="en-GB" sz="1800" u="none" cap="none" strike="noStrike">
                <a:solidFill>
                  <a:srgbClr val="13165D"/>
                </a:solidFill>
                <a:latin typeface="Calibri"/>
                <a:ea typeface="Calibri"/>
                <a:cs typeface="Calibri"/>
                <a:sym typeface="Calibri"/>
              </a:rPr>
              <a:t>building-europe-with-local-councillors.europa.eu</a:t>
            </a:r>
            <a:endParaRPr b="0" i="0" sz="1800" u="none" cap="none" strike="noStrike">
              <a:solidFill>
                <a:srgbClr val="13165D"/>
              </a:solidFill>
              <a:latin typeface="Calibri"/>
              <a:ea typeface="Calibri"/>
              <a:cs typeface="Calibri"/>
              <a:sym typeface="Calibri"/>
            </a:endParaRPr>
          </a:p>
        </p:txBody>
      </p:sp>
      <p:sp>
        <p:nvSpPr>
          <p:cNvPr id="422" name="Google Shape;422;p2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Costruire l’Europa con i</a:t>
            </a:r>
            <a:br>
              <a:rPr lang="en-GB"/>
            </a:br>
            <a:r>
              <a:rPr b="1" lang="en-GB" sz="2400">
                <a:solidFill>
                  <a:srgbClr val="13155D"/>
                </a:solidFill>
              </a:rPr>
              <a:t>consiglieri locali</a:t>
            </a:r>
            <a:endParaRPr/>
          </a:p>
          <a:p>
            <a:pPr indent="0" lvl="0" marL="0" rtl="0" algn="r">
              <a:lnSpc>
                <a:spcPct val="90000"/>
              </a:lnSpc>
              <a:spcBef>
                <a:spcPts val="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423" name="Google Shape;423;p2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Il ruolo di</a:t>
            </a:r>
            <a:br>
              <a:rPr lang="en-GB">
                <a:solidFill>
                  <a:srgbClr val="13165D"/>
                </a:solidFill>
              </a:rPr>
            </a:br>
            <a:r>
              <a:rPr b="1" lang="en-GB">
                <a:solidFill>
                  <a:srgbClr val="13165D"/>
                </a:solidFill>
              </a:rPr>
              <a:t>Netcompany-Intrasoft</a:t>
            </a:r>
            <a:endParaRPr>
              <a:solidFill>
                <a:srgbClr val="13165D"/>
              </a:solidFill>
            </a:endParaRPr>
          </a:p>
          <a:p>
            <a:pPr indent="0" lvl="0" marL="0" rtl="0" algn="r">
              <a:lnSpc>
                <a:spcPct val="90000"/>
              </a:lnSpc>
              <a:spcBef>
                <a:spcPts val="0"/>
              </a:spcBef>
              <a:spcAft>
                <a:spcPts val="0"/>
              </a:spcAft>
              <a:buClr>
                <a:srgbClr val="13165D"/>
              </a:buClr>
              <a:buSzPts val="1000"/>
              <a:buNone/>
            </a:pPr>
            <a:r>
              <a:t/>
            </a:r>
            <a:endParaRPr b="1">
              <a:solidFill>
                <a:srgbClr val="13165D"/>
              </a:solidFill>
            </a:endParaRPr>
          </a:p>
        </p:txBody>
      </p:sp>
      <p:pic>
        <p:nvPicPr>
          <p:cNvPr id="424" name="Google Shape;424;p24"/>
          <p:cNvPicPr preferRelativeResize="0"/>
          <p:nvPr/>
        </p:nvPicPr>
        <p:blipFill rotWithShape="1">
          <a:blip r:embed="rId3">
            <a:alphaModFix/>
          </a:blip>
          <a:srcRect b="0" l="0" r="0" t="0"/>
          <a:stretch/>
        </p:blipFill>
        <p:spPr>
          <a:xfrm>
            <a:off x="371475" y="2182700"/>
            <a:ext cx="1865155" cy="1865155"/>
          </a:xfrm>
          <a:prstGeom prst="rect">
            <a:avLst/>
          </a:prstGeom>
          <a:noFill/>
          <a:ln>
            <a:noFill/>
          </a:ln>
        </p:spPr>
      </p:pic>
      <p:pic>
        <p:nvPicPr>
          <p:cNvPr id="425" name="Google Shape;425;p24"/>
          <p:cNvPicPr preferRelativeResize="0"/>
          <p:nvPr/>
        </p:nvPicPr>
        <p:blipFill rotWithShape="1">
          <a:blip r:embed="rId4">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6"/>
          <p:cNvSpPr txBox="1"/>
          <p:nvPr>
            <p:ph type="title"/>
          </p:nvPr>
        </p:nvSpPr>
        <p:spPr>
          <a:xfrm>
            <a:off x="2212085" y="2112579"/>
            <a:ext cx="7767829" cy="1715843"/>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Clr>
                <a:srgbClr val="FFFF00"/>
              </a:buClr>
              <a:buSzPts val="12000"/>
              <a:buFont typeface="Calibri"/>
              <a:buNone/>
            </a:pPr>
            <a:r>
              <a:rPr lang="en-GB" sz="12000"/>
              <a:t>Grazie</a:t>
            </a:r>
            <a:endParaRPr sz="12000"/>
          </a:p>
        </p:txBody>
      </p:sp>
      <p:pic>
        <p:nvPicPr>
          <p:cNvPr id="431" name="Google Shape;431;p26"/>
          <p:cNvPicPr preferRelativeResize="0"/>
          <p:nvPr/>
        </p:nvPicPr>
        <p:blipFill rotWithShape="1">
          <a:blip r:embed="rId3">
            <a:alphaModFix/>
          </a:blip>
          <a:srcRect b="0" l="0" r="0" t="0"/>
          <a:stretch/>
        </p:blipFill>
        <p:spPr>
          <a:xfrm>
            <a:off x="7194620" y="5471152"/>
            <a:ext cx="2192441" cy="634877"/>
          </a:xfrm>
          <a:prstGeom prst="rect">
            <a:avLst/>
          </a:prstGeom>
          <a:noFill/>
          <a:ln>
            <a:noFill/>
          </a:ln>
        </p:spPr>
      </p:pic>
      <p:pic>
        <p:nvPicPr>
          <p:cNvPr id="432" name="Google Shape;432;p26"/>
          <p:cNvPicPr preferRelativeResize="0"/>
          <p:nvPr/>
        </p:nvPicPr>
        <p:blipFill rotWithShape="1">
          <a:blip r:embed="rId4">
            <a:alphaModFix/>
          </a:blip>
          <a:srcRect b="0" l="0" r="0" t="0"/>
          <a:stretch/>
        </p:blipFill>
        <p:spPr>
          <a:xfrm>
            <a:off x="3039226" y="5471152"/>
            <a:ext cx="653543" cy="653543"/>
          </a:xfrm>
          <a:prstGeom prst="rect">
            <a:avLst/>
          </a:prstGeom>
          <a:noFill/>
          <a:ln>
            <a:noFill/>
          </a:ln>
        </p:spPr>
      </p:pic>
      <p:sp>
        <p:nvSpPr>
          <p:cNvPr id="433" name="Google Shape;433;p26"/>
          <p:cNvSpPr txBox="1"/>
          <p:nvPr/>
        </p:nvSpPr>
        <p:spPr>
          <a:xfrm>
            <a:off x="2212060" y="3990443"/>
            <a:ext cx="7767900" cy="371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3000"/>
              <a:buFont typeface="Calibri"/>
              <a:buNone/>
            </a:pPr>
            <a:r>
              <a:rPr b="0" i="0" lang="en-GB" sz="3000" u="none" cap="none" strike="noStrike">
                <a:solidFill>
                  <a:schemeClr val="lt1"/>
                </a:solidFill>
                <a:latin typeface="Calibri"/>
                <a:ea typeface="Calibri"/>
                <a:cs typeface="Calibri"/>
                <a:sym typeface="Calibri"/>
              </a:rPr>
              <a:t>Costruire l’Europa con i consiglieri locali</a:t>
            </a:r>
            <a:endParaRPr b="1" i="0" sz="3000" u="none" cap="none" strike="noStrike">
              <a:solidFill>
                <a:schemeClr val="lt1"/>
              </a:solidFill>
              <a:latin typeface="Calibri"/>
              <a:ea typeface="Calibri"/>
              <a:cs typeface="Calibri"/>
              <a:sym typeface="Calibri"/>
            </a:endParaRPr>
          </a:p>
        </p:txBody>
      </p:sp>
      <p:sp>
        <p:nvSpPr>
          <p:cNvPr id="434" name="Google Shape;434;p26"/>
          <p:cNvSpPr txBox="1"/>
          <p:nvPr/>
        </p:nvSpPr>
        <p:spPr>
          <a:xfrm>
            <a:off x="2259210" y="4665682"/>
            <a:ext cx="7767900" cy="2511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Una rete di consiglieri locali europei, che collaborano comunicando sulle questioni dell’UE</a:t>
            </a:r>
            <a:endParaRPr b="1" i="0" sz="13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ts val="1300"/>
              <a:buFont typeface="Calibri"/>
              <a:buNone/>
            </a:pPr>
            <a:r>
              <a:t/>
            </a:r>
            <a:endParaRPr b="0" i="0" sz="13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ts val="1300"/>
              <a:buFont typeface="Calibri"/>
              <a:buNone/>
            </a:pPr>
            <a:r>
              <a:rPr b="0" i="0" lang="en-GB" sz="1300" u="none" cap="none" strike="noStrike">
                <a:solidFill>
                  <a:schemeClr val="lt1"/>
                </a:solidFill>
                <a:latin typeface="Calibri"/>
                <a:ea typeface="Calibri"/>
                <a:cs typeface="Calibri"/>
                <a:sym typeface="Calibri"/>
              </a:rPr>
              <a:t>Contatto:</a:t>
            </a:r>
            <a:r>
              <a:rPr b="1" i="0" lang="en-GB" sz="1300" u="none" cap="none" strike="noStrike">
                <a:solidFill>
                  <a:schemeClr val="lt1"/>
                </a:solidFill>
                <a:latin typeface="Calibri"/>
                <a:ea typeface="Calibri"/>
                <a:cs typeface="Calibri"/>
                <a:sym typeface="Calibri"/>
              </a:rPr>
              <a:t> info@eu-councillors.eu</a:t>
            </a:r>
            <a:endParaRPr b="1" i="0" sz="13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
          <p:cNvSpPr txBox="1"/>
          <p:nvPr>
            <p:ph type="title"/>
          </p:nvPr>
        </p:nvSpPr>
        <p:spPr>
          <a:xfrm>
            <a:off x="371476" y="1449388"/>
            <a:ext cx="8179672"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latin typeface="Calibri"/>
                <a:ea typeface="Calibri"/>
                <a:cs typeface="Calibri"/>
                <a:sym typeface="Calibri"/>
              </a:rPr>
              <a:t>Il progetto europeo </a:t>
            </a:r>
            <a:r>
              <a:rPr b="1" lang="en-GB" sz="4000">
                <a:latin typeface="Calibri"/>
                <a:ea typeface="Calibri"/>
                <a:cs typeface="Calibri"/>
                <a:sym typeface="Calibri"/>
              </a:rPr>
              <a:t>"Costruire l'Europa con i consiglieri locali" </a:t>
            </a:r>
            <a:r>
              <a:rPr b="1" lang="en-GB" sz="4000">
                <a:solidFill>
                  <a:srgbClr val="FFF200"/>
                </a:solidFill>
                <a:latin typeface="Calibri"/>
                <a:ea typeface="Calibri"/>
                <a:cs typeface="Calibri"/>
                <a:sym typeface="Calibri"/>
              </a:rPr>
              <a:t>si basa sul principio che la comunicazione sull'UE è una responsabilità condivisa dalle istituzioni europee e dalle autorità degli Stati membri, anche a partire dal livello locale. </a:t>
            </a:r>
            <a:endParaRPr sz="4000"/>
          </a:p>
        </p:txBody>
      </p:sp>
      <p:sp>
        <p:nvSpPr>
          <p:cNvPr id="257" name="Google Shape;257;p3"/>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t>Cosa si intende per </a:t>
            </a:r>
            <a:r>
              <a:rPr b="1" lang="en-GB">
                <a:latin typeface="Calibri"/>
                <a:ea typeface="Calibri"/>
                <a:cs typeface="Calibri"/>
                <a:sym typeface="Calibri"/>
              </a:rPr>
              <a:t>"</a:t>
            </a:r>
            <a:r>
              <a:rPr b="1" lang="en-GB">
                <a:solidFill>
                  <a:srgbClr val="FFFF00"/>
                </a:solidFill>
              </a:rPr>
              <a:t>C</a:t>
            </a:r>
            <a:r>
              <a:rPr b="1" lang="en-GB">
                <a:solidFill>
                  <a:srgbClr val="FFFF00"/>
                </a:solidFill>
                <a:latin typeface="Calibri"/>
                <a:ea typeface="Calibri"/>
                <a:cs typeface="Calibri"/>
                <a:sym typeface="Calibri"/>
              </a:rPr>
              <a:t>o</a:t>
            </a:r>
            <a:r>
              <a:rPr b="1" lang="en-GB">
                <a:solidFill>
                  <a:srgbClr val="FFFF00"/>
                </a:solidFill>
              </a:rPr>
              <a:t>struire l’Europa con i consiglieri locali</a:t>
            </a:r>
            <a:r>
              <a:rPr b="1" lang="en-GB">
                <a:latin typeface="Calibri"/>
                <a:ea typeface="Calibri"/>
                <a:cs typeface="Calibri"/>
                <a:sym typeface="Calibri"/>
              </a:rPr>
              <a:t>"?</a:t>
            </a:r>
            <a:endParaRPr>
              <a:latin typeface="Calibri"/>
              <a:ea typeface="Calibri"/>
              <a:cs typeface="Calibri"/>
              <a:sym typeface="Calibri"/>
            </a:endParaRPr>
          </a:p>
          <a:p>
            <a:pPr indent="0" lvl="0" marL="0" rtl="0" algn="r">
              <a:lnSpc>
                <a:spcPct val="90000"/>
              </a:lnSpc>
              <a:spcBef>
                <a:spcPts val="1000"/>
              </a:spcBef>
              <a:spcAft>
                <a:spcPts val="0"/>
              </a:spcAft>
              <a:buClr>
                <a:schemeClr val="lt1"/>
              </a:buClr>
              <a:buSzPts val="1000"/>
              <a:buNone/>
            </a:pPr>
            <a:r>
              <a:t/>
            </a:r>
            <a:endParaRPr/>
          </a:p>
        </p:txBody>
      </p:sp>
      <p:sp>
        <p:nvSpPr>
          <p:cNvPr id="258" name="Google Shape;258;p3"/>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Costruire l’Europa con i</a:t>
            </a:r>
            <a:br>
              <a:rPr lang="en-GB"/>
            </a:br>
            <a:r>
              <a:rPr b="1" lang="en-GB" sz="2400">
                <a:solidFill>
                  <a:srgbClr val="FFFF00"/>
                </a:solidFill>
              </a:rPr>
              <a:t>consiglieri locali</a:t>
            </a:r>
            <a:endParaRPr/>
          </a:p>
          <a:p>
            <a:pPr indent="0" lvl="0" marL="0" rtl="0" algn="r">
              <a:lnSpc>
                <a:spcPct val="90000"/>
              </a:lnSpc>
              <a:spcBef>
                <a:spcPts val="0"/>
              </a:spcBef>
              <a:spcAft>
                <a:spcPts val="0"/>
              </a:spcAft>
              <a:buClr>
                <a:schemeClr val="lt1"/>
              </a:buClr>
              <a:buSzPts val="1400"/>
              <a:buNone/>
            </a:pPr>
            <a:r>
              <a:t/>
            </a:r>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
          <p:cNvSpPr txBox="1"/>
          <p:nvPr>
            <p:ph type="title"/>
          </p:nvPr>
        </p:nvSpPr>
        <p:spPr>
          <a:xfrm>
            <a:off x="371476" y="1449388"/>
            <a:ext cx="90438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b="1" lang="en-GB" sz="4000">
                <a:latin typeface="Calibri"/>
                <a:ea typeface="Calibri"/>
                <a:cs typeface="Calibri"/>
                <a:sym typeface="Calibri"/>
              </a:rPr>
              <a:t>Incoraggiamo le autorità locali di tutte le dimensioni, soprattutto quelle più piccole (popolazione inferiore a 100.000 abitanti) e meno soggette alle attività di sensibilizzazione dell'UE, a candidarsi e diventare membri. </a:t>
            </a:r>
            <a:endParaRPr sz="4000"/>
          </a:p>
        </p:txBody>
      </p:sp>
      <p:sp>
        <p:nvSpPr>
          <p:cNvPr id="264" name="Google Shape;264;p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Costruire l’Europa con i</a:t>
            </a:r>
            <a:br>
              <a:rPr lang="en-GB"/>
            </a:br>
            <a:r>
              <a:rPr b="1" lang="en-GB" sz="2400">
                <a:solidFill>
                  <a:srgbClr val="FFFF00"/>
                </a:solidFill>
              </a:rPr>
              <a:t>consiglieri locali</a:t>
            </a:r>
            <a:endParaRPr/>
          </a:p>
          <a:p>
            <a:pPr indent="0" lvl="0" marL="0" rtl="0" algn="r">
              <a:lnSpc>
                <a:spcPct val="90000"/>
              </a:lnSpc>
              <a:spcBef>
                <a:spcPts val="0"/>
              </a:spcBef>
              <a:spcAft>
                <a:spcPts val="0"/>
              </a:spcAft>
              <a:buClr>
                <a:schemeClr val="lt1"/>
              </a:buClr>
              <a:buSzPts val="1400"/>
              <a:buNone/>
            </a:pPr>
            <a:r>
              <a:t/>
            </a:r>
            <a:endParaRPr/>
          </a:p>
          <a:p>
            <a:pPr indent="0" lvl="0" marL="0" rtl="0" algn="r">
              <a:lnSpc>
                <a:spcPct val="90000"/>
              </a:lnSpc>
              <a:spcBef>
                <a:spcPts val="1000"/>
              </a:spcBef>
              <a:spcAft>
                <a:spcPts val="0"/>
              </a:spcAft>
              <a:buClr>
                <a:schemeClr val="lt1"/>
              </a:buClr>
              <a:buSzPts val="1400"/>
              <a:buNone/>
            </a:pPr>
            <a:r>
              <a:t/>
            </a:r>
            <a:endParaRPr/>
          </a:p>
        </p:txBody>
      </p:sp>
      <p:sp>
        <p:nvSpPr>
          <p:cNvPr id="265" name="Google Shape;265;p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t>Chi può</a:t>
            </a:r>
            <a:r>
              <a:rPr b="1" lang="en-GB">
                <a:latin typeface="Calibri"/>
                <a:ea typeface="Calibri"/>
                <a:cs typeface="Calibri"/>
                <a:sym typeface="Calibri"/>
              </a:rPr>
              <a:t> </a:t>
            </a:r>
            <a:br>
              <a:rPr lang="en-GB"/>
            </a:br>
            <a:r>
              <a:rPr b="1" lang="en-GB">
                <a:solidFill>
                  <a:srgbClr val="FFFF00"/>
                </a:solidFill>
              </a:rPr>
              <a:t>partecipare al progetto</a:t>
            </a:r>
            <a:r>
              <a:rPr b="1" lang="en-GB">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5"/>
          <p:cNvSpPr txBox="1"/>
          <p:nvPr>
            <p:ph type="title"/>
          </p:nvPr>
        </p:nvSpPr>
        <p:spPr>
          <a:xfrm>
            <a:off x="315720" y="1467059"/>
            <a:ext cx="7783252" cy="412252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a:solidFill>
                  <a:srgbClr val="FFF200"/>
                </a:solidFill>
              </a:rPr>
              <a:t>Come partecipare alla rete </a:t>
            </a:r>
            <a:r>
              <a:rPr lang="en-GB"/>
              <a:t>–</a:t>
            </a:r>
            <a:br>
              <a:rPr lang="en-GB"/>
            </a:br>
            <a:r>
              <a:rPr b="0" lang="en-GB"/>
              <a:t>procedura di registrazione</a:t>
            </a:r>
            <a:endParaRPr sz="4000">
              <a:solidFill>
                <a:srgbClr val="F2F2F2"/>
              </a:solidFill>
              <a:latin typeface="Calibri"/>
              <a:ea typeface="Calibri"/>
              <a:cs typeface="Calibri"/>
              <a:sym typeface="Calibri"/>
            </a:endParaRPr>
          </a:p>
        </p:txBody>
      </p:sp>
      <p:sp>
        <p:nvSpPr>
          <p:cNvPr id="271" name="Google Shape;271;p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Costruire l’Europa con i</a:t>
            </a:r>
            <a:br>
              <a:rPr lang="en-GB"/>
            </a:br>
            <a:r>
              <a:rPr b="1" lang="en-GB" sz="2400">
                <a:solidFill>
                  <a:srgbClr val="13155D"/>
                </a:solidFill>
              </a:rPr>
              <a:t>consiglieri locali</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Costruire l’Europa con i</a:t>
            </a:r>
            <a:br>
              <a:rPr lang="en-GB"/>
            </a:br>
            <a:r>
              <a:rPr b="1" lang="en-GB" sz="2400">
                <a:solidFill>
                  <a:srgbClr val="13155D"/>
                </a:solidFill>
              </a:rPr>
              <a:t>consiglieri locali</a:t>
            </a:r>
            <a:endParaRPr/>
          </a:p>
        </p:txBody>
      </p:sp>
      <p:sp>
        <p:nvSpPr>
          <p:cNvPr id="277" name="Google Shape;277;p6"/>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L'autorità locale può candidarsi compilando un </a:t>
            </a:r>
            <a:r>
              <a:rPr b="1" lang="en-GB" sz="3200">
                <a:solidFill>
                  <a:srgbClr val="13165D"/>
                </a:solidFill>
                <a:latin typeface="Calibri"/>
                <a:ea typeface="Calibri"/>
                <a:cs typeface="Calibri"/>
                <a:sym typeface="Calibri"/>
              </a:rPr>
              <a:t>modulo di candidatura </a:t>
            </a:r>
            <a:r>
              <a:rPr lang="en-GB" sz="3200">
                <a:solidFill>
                  <a:srgbClr val="13165D"/>
                </a:solidFill>
                <a:latin typeface="Calibri"/>
                <a:ea typeface="Calibri"/>
                <a:cs typeface="Calibri"/>
                <a:sym typeface="Calibri"/>
              </a:rPr>
              <a:t>indicando il nome del consigliere locale designato a diventare membro della rete.</a:t>
            </a:r>
            <a:endParaRPr sz="3200">
              <a:solidFill>
                <a:srgbClr val="13165D"/>
              </a:solidFill>
              <a:latin typeface="Calibri"/>
              <a:ea typeface="Calibri"/>
              <a:cs typeface="Calibri"/>
              <a:sym typeface="Calibri"/>
            </a:endParaRPr>
          </a:p>
        </p:txBody>
      </p:sp>
      <p:sp>
        <p:nvSpPr>
          <p:cNvPr id="278" name="Google Shape;278;p6"/>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Come partecipare alla rete</a:t>
            </a:r>
            <a:endParaRPr b="1">
              <a:solidFill>
                <a:srgbClr val="13165D"/>
              </a:solidFill>
            </a:endParaRPr>
          </a:p>
          <a:p>
            <a:pPr indent="0" lvl="0" marL="0" rtl="0" algn="r">
              <a:lnSpc>
                <a:spcPct val="90000"/>
              </a:lnSpc>
              <a:spcBef>
                <a:spcPts val="0"/>
              </a:spcBef>
              <a:spcAft>
                <a:spcPts val="0"/>
              </a:spcAft>
              <a:buClr>
                <a:srgbClr val="13165D"/>
              </a:buClr>
              <a:buSzPts val="1000"/>
              <a:buNone/>
            </a:pPr>
            <a:r>
              <a:rPr b="1" lang="en-GB">
                <a:solidFill>
                  <a:srgbClr val="13165D"/>
                </a:solidFill>
              </a:rPr>
              <a:t> - procedura di registrazione</a:t>
            </a:r>
            <a:endParaRPr/>
          </a:p>
        </p:txBody>
      </p:sp>
      <p:pic>
        <p:nvPicPr>
          <p:cNvPr descr="A picture containing text, screenshot, monitor, screen&#10;&#10;Description automatically generated" id="279" name="Google Shape;279;p6"/>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85" name="Google Shape;285;p7"/>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b="1" lang="en-GB" sz="3200">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286" name="Google Shape;286;p7"/>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287" name="Google Shape;287;p7"/>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screenshot, monitor, screen&#10;&#10;Description automatically generated" id="288" name="Google Shape;288;p7"/>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Costruire l’Europa con i</a:t>
            </a:r>
            <a:br>
              <a:rPr lang="en-GB"/>
            </a:br>
            <a:r>
              <a:rPr b="1" lang="en-GB" sz="2400">
                <a:solidFill>
                  <a:srgbClr val="13155D"/>
                </a:solidFill>
              </a:rPr>
              <a:t>consiglieri locali</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294" name="Google Shape;294;p8"/>
          <p:cNvSpPr txBox="1"/>
          <p:nvPr>
            <p:ph type="title"/>
          </p:nvPr>
        </p:nvSpPr>
        <p:spPr>
          <a:xfrm>
            <a:off x="371475" y="1650107"/>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Il modulo di candidatura online è accompagnato da una dichiarazione firmata che esprime l'interesse e l'impegno dei firmatari a promuovere la conoscenza dell’UE sul territorio. Questa dichiarazione deve essere firmata sia dal rappresentante legale dell'autorità locale, sia dal consigliere locale designato.</a:t>
            </a:r>
            <a:br>
              <a:rPr lang="en-GB" sz="3200">
                <a:solidFill>
                  <a:srgbClr val="13165D"/>
                </a:solidFill>
                <a:latin typeface="Calibri"/>
                <a:ea typeface="Calibri"/>
                <a:cs typeface="Calibri"/>
                <a:sym typeface="Calibri"/>
              </a:rPr>
            </a:br>
            <a:endParaRPr sz="3200">
              <a:solidFill>
                <a:srgbClr val="13165D"/>
              </a:solidFill>
              <a:latin typeface="Calibri"/>
              <a:ea typeface="Calibri"/>
              <a:cs typeface="Calibri"/>
              <a:sym typeface="Calibri"/>
            </a:endParaRPr>
          </a:p>
        </p:txBody>
      </p:sp>
      <p:sp>
        <p:nvSpPr>
          <p:cNvPr id="295" name="Google Shape;295;p8"/>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Come partecipare alla rete</a:t>
            </a:r>
            <a:endParaRPr b="1">
              <a:solidFill>
                <a:srgbClr val="13165D"/>
              </a:solidFill>
            </a:endParaRPr>
          </a:p>
          <a:p>
            <a:pPr indent="0" lvl="0" marL="0" rtl="0" algn="r">
              <a:lnSpc>
                <a:spcPct val="90000"/>
              </a:lnSpc>
              <a:spcBef>
                <a:spcPts val="0"/>
              </a:spcBef>
              <a:spcAft>
                <a:spcPts val="0"/>
              </a:spcAft>
              <a:buClr>
                <a:srgbClr val="13165D"/>
              </a:buClr>
              <a:buSzPts val="1000"/>
              <a:buNone/>
            </a:pPr>
            <a:r>
              <a:rPr b="1" lang="en-GB">
                <a:solidFill>
                  <a:srgbClr val="13165D"/>
                </a:solidFill>
              </a:rPr>
              <a:t> - procedura di registrazione</a:t>
            </a:r>
            <a:endParaRPr b="1">
              <a:solidFill>
                <a:srgbClr val="13165D"/>
              </a:solidFill>
            </a:endParaRPr>
          </a:p>
          <a:p>
            <a:pPr indent="0" lvl="0" marL="0" rtl="0" algn="r">
              <a:lnSpc>
                <a:spcPct val="90000"/>
              </a:lnSpc>
              <a:spcBef>
                <a:spcPts val="1000"/>
              </a:spcBef>
              <a:spcAft>
                <a:spcPts val="0"/>
              </a:spcAft>
              <a:buClr>
                <a:srgbClr val="13155D"/>
              </a:buClr>
              <a:buSzPts val="1000"/>
              <a:buNone/>
            </a:pPr>
            <a:r>
              <a:t/>
            </a:r>
            <a:endParaRPr/>
          </a:p>
        </p:txBody>
      </p:sp>
      <p:pic>
        <p:nvPicPr>
          <p:cNvPr id="296" name="Google Shape;296;p8"/>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302" name="Google Shape;302;p9"/>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303" name="Google Shape;303;p9"/>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304" name="Google Shape;304;p9"/>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05" name="Google Shape;305;p9"/>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2022-11-14T11:00:44Z</dcterms:created>
  <dc:creator>DUMONT Patrick</dc:creator>
</cp:coreProperties>
</file>