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84" r:id="rId14"/>
    <p:sldId id="285" r:id="rId15"/>
    <p:sldId id="268" r:id="rId16"/>
    <p:sldId id="269" r:id="rId17"/>
    <p:sldId id="270" r:id="rId18"/>
    <p:sldId id="271" r:id="rId19"/>
    <p:sldId id="272" r:id="rId20"/>
    <p:sldId id="273" r:id="rId21"/>
    <p:sldId id="274" r:id="rId22"/>
    <p:sldId id="275" r:id="rId23"/>
    <p:sldId id="286" r:id="rId24"/>
    <p:sldId id="276" r:id="rId25"/>
    <p:sldId id="279" r:id="rId26"/>
    <p:sldId id="281" r:id="rId2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hXeJQiYV5aXsaP6cxE5mzztHBe3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0" name="Google Shape;130;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9" name="Google Shape;19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6" name="Google Shape;20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2" name="Google Shape;21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3" name="Google Shape;22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9" name="Google Shape;22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3" name="Google Shape;223;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9" name="Google Shape;22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6" name="Google Shape;236;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2" name="Google Shape;24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9" name="Google Shape;249;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8" name="Google Shape;138;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5" name="Google Shape;25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3" name="Google Shape;26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1" name="Google Shape;271;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3" name="Google Shape;29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0" name="Google Shape;280;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1" name="Google Shape;301;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1" name="Google Shape;321;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5" name="Google Shape;14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2" name="Google Shape;15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9" name="Google Shape;1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3" name="Google Shape;173;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2" name="Google Shape;18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0" name="Google Shape;190;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6"/>
        <p:cNvGrpSpPr/>
        <p:nvPr/>
      </p:nvGrpSpPr>
      <p:grpSpPr>
        <a:xfrm>
          <a:off x="0" y="0"/>
          <a:ext cx="0" cy="0"/>
          <a:chOff x="0" y="0"/>
          <a:chExt cx="0" cy="0"/>
        </a:xfrm>
      </p:grpSpPr>
      <p:pic>
        <p:nvPicPr>
          <p:cNvPr id="7" name="Google Shape;7;p28" descr="A picture containing person, spectacles, close, sunglasses&#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 name="Google Shape;8;p28"/>
          <p:cNvPicPr preferRelativeResize="0"/>
          <p:nvPr/>
        </p:nvPicPr>
        <p:blipFill rotWithShape="1">
          <a:blip r:embed="rId3">
            <a:alphaModFix amt="70000"/>
          </a:blip>
          <a:srcRect/>
          <a:stretch/>
        </p:blipFill>
        <p:spPr>
          <a:xfrm>
            <a:off x="0" y="0"/>
            <a:ext cx="12192000" cy="6858000"/>
          </a:xfrm>
          <a:prstGeom prst="rect">
            <a:avLst/>
          </a:prstGeom>
          <a:noFill/>
          <a:ln>
            <a:noFill/>
          </a:ln>
        </p:spPr>
      </p:pic>
      <p:sp>
        <p:nvSpPr>
          <p:cNvPr id="9" name="Google Shape;9;p28"/>
          <p:cNvSpPr txBox="1">
            <a:spLocks noGrp="1"/>
          </p:cNvSpPr>
          <p:nvPr>
            <p:ph type="title"/>
          </p:nvPr>
        </p:nvSpPr>
        <p:spPr>
          <a:xfrm>
            <a:off x="315719" y="1449388"/>
            <a:ext cx="11437899" cy="1683557"/>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6000"/>
              <a:buFont typeface="Calibri"/>
              <a:buNone/>
              <a:defRPr sz="60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 name="Google Shape;10;p28"/>
          <p:cNvSpPr txBox="1">
            <a:spLocks noGrp="1"/>
          </p:cNvSpPr>
          <p:nvPr>
            <p:ph type="body" idx="1"/>
          </p:nvPr>
        </p:nvSpPr>
        <p:spPr>
          <a:xfrm>
            <a:off x="304568" y="3132946"/>
            <a:ext cx="11437899" cy="13191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FFFF00"/>
              </a:buClr>
              <a:buSzPts val="9600"/>
              <a:buFont typeface="Arial"/>
              <a:buNone/>
              <a:defRPr sz="9600" b="1" i="0" u="none" strike="noStrike" cap="none">
                <a:solidFill>
                  <a:srgbClr val="FFFF00"/>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1" name="Google Shape;11;p28"/>
          <p:cNvSpPr txBox="1">
            <a:spLocks noGrp="1"/>
          </p:cNvSpPr>
          <p:nvPr>
            <p:ph type="body" idx="2"/>
          </p:nvPr>
        </p:nvSpPr>
        <p:spPr>
          <a:xfrm>
            <a:off x="349172" y="4497051"/>
            <a:ext cx="11504806" cy="13191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2" name="Google Shape;12;p28"/>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13" name="Google Shape;13;p28"/>
          <p:cNvPicPr preferRelativeResize="0"/>
          <p:nvPr/>
        </p:nvPicPr>
        <p:blipFill rotWithShape="1">
          <a:blip r:embed="rId5">
            <a:alphaModFix/>
          </a:blip>
          <a:srcRect/>
          <a:stretch/>
        </p:blipFill>
        <p:spPr>
          <a:xfrm>
            <a:off x="371475" y="5984875"/>
            <a:ext cx="1667380" cy="482832"/>
          </a:xfrm>
          <a:prstGeom prst="rect">
            <a:avLst/>
          </a:prstGeom>
          <a:noFill/>
          <a:ln>
            <a:noFill/>
          </a:ln>
        </p:spPr>
      </p:pic>
      <p:sp>
        <p:nvSpPr>
          <p:cNvPr id="14" name="Google Shape;14;p28"/>
          <p:cNvSpPr txBox="1">
            <a:spLocks noGrp="1"/>
          </p:cNvSpPr>
          <p:nvPr>
            <p:ph type="body" idx="3"/>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2_Section Header">
  <p:cSld name="12_Section Header">
    <p:spTree>
      <p:nvGrpSpPr>
        <p:cNvPr id="1" name="Shape 81"/>
        <p:cNvGrpSpPr/>
        <p:nvPr/>
      </p:nvGrpSpPr>
      <p:grpSpPr>
        <a:xfrm>
          <a:off x="0" y="0"/>
          <a:ext cx="0" cy="0"/>
          <a:chOff x="0" y="0"/>
          <a:chExt cx="0" cy="0"/>
        </a:xfrm>
      </p:grpSpPr>
      <p:pic>
        <p:nvPicPr>
          <p:cNvPr id="82" name="Google Shape;82;p37"/>
          <p:cNvPicPr preferRelativeResize="0"/>
          <p:nvPr/>
        </p:nvPicPr>
        <p:blipFill rotWithShape="1">
          <a:blip r:embed="rId2">
            <a:alphaModFix/>
          </a:blip>
          <a:srcRect/>
          <a:stretch/>
        </p:blipFill>
        <p:spPr>
          <a:xfrm>
            <a:off x="-2015" y="0"/>
            <a:ext cx="9929785" cy="6865665"/>
          </a:xfrm>
          <a:prstGeom prst="rect">
            <a:avLst/>
          </a:prstGeom>
          <a:noFill/>
          <a:ln>
            <a:noFill/>
          </a:ln>
        </p:spPr>
      </p:pic>
      <p:pic>
        <p:nvPicPr>
          <p:cNvPr id="83" name="Google Shape;83;p37"/>
          <p:cNvPicPr preferRelativeResize="0"/>
          <p:nvPr/>
        </p:nvPicPr>
        <p:blipFill rotWithShape="1">
          <a:blip r:embed="rId3">
            <a:alphaModFix/>
          </a:blip>
          <a:srcRect/>
          <a:stretch/>
        </p:blipFill>
        <p:spPr>
          <a:xfrm>
            <a:off x="8058150" y="0"/>
            <a:ext cx="4133850" cy="6858000"/>
          </a:xfrm>
          <a:prstGeom prst="rect">
            <a:avLst/>
          </a:prstGeom>
          <a:noFill/>
          <a:ln>
            <a:noFill/>
          </a:ln>
        </p:spPr>
      </p:pic>
      <p:pic>
        <p:nvPicPr>
          <p:cNvPr id="84" name="Google Shape;84;p37"/>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85" name="Google Shape;85;p37"/>
          <p:cNvPicPr preferRelativeResize="0"/>
          <p:nvPr/>
        </p:nvPicPr>
        <p:blipFill rotWithShape="1">
          <a:blip r:embed="rId5">
            <a:alphaModFix/>
          </a:blip>
          <a:srcRect/>
          <a:stretch/>
        </p:blipFill>
        <p:spPr>
          <a:xfrm>
            <a:off x="-2014" y="0"/>
            <a:ext cx="1248937" cy="1198219"/>
          </a:xfrm>
          <a:prstGeom prst="rect">
            <a:avLst/>
          </a:prstGeom>
          <a:noFill/>
          <a:ln>
            <a:noFill/>
          </a:ln>
        </p:spPr>
      </p:pic>
      <p:sp>
        <p:nvSpPr>
          <p:cNvPr id="86" name="Google Shape;86;p37"/>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87" name="Google Shape;87;p37"/>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88" name="Google Shape;88;p37"/>
          <p:cNvSpPr txBox="1">
            <a:spLocks noGrp="1"/>
          </p:cNvSpPr>
          <p:nvPr>
            <p:ph type="body" idx="3"/>
          </p:nvPr>
        </p:nvSpPr>
        <p:spPr>
          <a:xfrm>
            <a:off x="329359" y="1449387"/>
            <a:ext cx="7754189" cy="4171724"/>
          </a:xfrm>
          <a:prstGeom prst="rect">
            <a:avLst/>
          </a:prstGeom>
          <a:noFill/>
          <a:ln>
            <a:noFill/>
          </a:ln>
        </p:spPr>
        <p:txBody>
          <a:bodyPr spcFirstLastPara="1" wrap="square" lIns="0" tIns="0" rIns="0" bIns="0" anchor="ctr" anchorCtr="0">
            <a:noAutofit/>
          </a:bodyPr>
          <a:lstStyle>
            <a:lvl1pPr marL="457200" marR="0" lvl="0" indent="-342900" algn="l" rtl="0">
              <a:lnSpc>
                <a:spcPct val="90000"/>
              </a:lnSpc>
              <a:spcBef>
                <a:spcPts val="10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0_Section Header">
  <p:cSld name="10_Section Header">
    <p:spTree>
      <p:nvGrpSpPr>
        <p:cNvPr id="1" name="Shape 89"/>
        <p:cNvGrpSpPr/>
        <p:nvPr/>
      </p:nvGrpSpPr>
      <p:grpSpPr>
        <a:xfrm>
          <a:off x="0" y="0"/>
          <a:ext cx="0" cy="0"/>
          <a:chOff x="0" y="0"/>
          <a:chExt cx="0" cy="0"/>
        </a:xfrm>
      </p:grpSpPr>
      <p:pic>
        <p:nvPicPr>
          <p:cNvPr id="90" name="Google Shape;90;p38"/>
          <p:cNvPicPr preferRelativeResize="0"/>
          <p:nvPr/>
        </p:nvPicPr>
        <p:blipFill rotWithShape="1">
          <a:blip r:embed="rId2">
            <a:alphaModFix/>
          </a:blip>
          <a:srcRect/>
          <a:stretch/>
        </p:blipFill>
        <p:spPr>
          <a:xfrm>
            <a:off x="-2015" y="0"/>
            <a:ext cx="12192000" cy="6858000"/>
          </a:xfrm>
          <a:prstGeom prst="rect">
            <a:avLst/>
          </a:prstGeom>
          <a:noFill/>
          <a:ln>
            <a:noFill/>
          </a:ln>
        </p:spPr>
      </p:pic>
      <p:pic>
        <p:nvPicPr>
          <p:cNvPr id="91" name="Google Shape;91;p38"/>
          <p:cNvPicPr preferRelativeResize="0"/>
          <p:nvPr/>
        </p:nvPicPr>
        <p:blipFill rotWithShape="1">
          <a:blip r:embed="rId3">
            <a:alphaModFix/>
          </a:blip>
          <a:srcRect/>
          <a:stretch/>
        </p:blipFill>
        <p:spPr>
          <a:xfrm>
            <a:off x="371475" y="5984875"/>
            <a:ext cx="1667380" cy="482832"/>
          </a:xfrm>
          <a:prstGeom prst="rect">
            <a:avLst/>
          </a:prstGeom>
          <a:noFill/>
          <a:ln>
            <a:noFill/>
          </a:ln>
        </p:spPr>
      </p:pic>
      <p:pic>
        <p:nvPicPr>
          <p:cNvPr id="92" name="Google Shape;92;p38"/>
          <p:cNvPicPr preferRelativeResize="0"/>
          <p:nvPr/>
        </p:nvPicPr>
        <p:blipFill rotWithShape="1">
          <a:blip r:embed="rId4">
            <a:alphaModFix/>
          </a:blip>
          <a:srcRect/>
          <a:stretch/>
        </p:blipFill>
        <p:spPr>
          <a:xfrm>
            <a:off x="-2014" y="0"/>
            <a:ext cx="1248937" cy="1198219"/>
          </a:xfrm>
          <a:prstGeom prst="rect">
            <a:avLst/>
          </a:prstGeom>
          <a:noFill/>
          <a:ln>
            <a:noFill/>
          </a:ln>
        </p:spPr>
      </p:pic>
      <p:pic>
        <p:nvPicPr>
          <p:cNvPr id="93" name="Google Shape;93;p38"/>
          <p:cNvPicPr preferRelativeResize="0"/>
          <p:nvPr/>
        </p:nvPicPr>
        <p:blipFill rotWithShape="1">
          <a:blip r:embed="rId5">
            <a:alphaModFix/>
          </a:blip>
          <a:srcRect/>
          <a:stretch/>
        </p:blipFill>
        <p:spPr>
          <a:xfrm>
            <a:off x="8083550" y="0"/>
            <a:ext cx="4108450" cy="6858000"/>
          </a:xfrm>
          <a:prstGeom prst="rect">
            <a:avLst/>
          </a:prstGeom>
          <a:noFill/>
          <a:ln>
            <a:noFill/>
          </a:ln>
        </p:spPr>
      </p:pic>
      <p:sp>
        <p:nvSpPr>
          <p:cNvPr id="94" name="Google Shape;94;p38"/>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95" name="Google Shape;95;p38"/>
          <p:cNvSpPr txBox="1">
            <a:spLocks noGrp="1"/>
          </p:cNvSpPr>
          <p:nvPr>
            <p:ph type="title"/>
          </p:nvPr>
        </p:nvSpPr>
        <p:spPr>
          <a:xfrm>
            <a:off x="315720" y="1449388"/>
            <a:ext cx="7767829"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96"/>
        <p:cNvGrpSpPr/>
        <p:nvPr/>
      </p:nvGrpSpPr>
      <p:grpSpPr>
        <a:xfrm>
          <a:off x="0" y="0"/>
          <a:ext cx="0" cy="0"/>
          <a:chOff x="0" y="0"/>
          <a:chExt cx="0" cy="0"/>
        </a:xfrm>
      </p:grpSpPr>
      <p:pic>
        <p:nvPicPr>
          <p:cNvPr id="97" name="Google Shape;97;p3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8" name="Google Shape;98;p39"/>
          <p:cNvSpPr txBox="1"/>
          <p:nvPr/>
        </p:nvSpPr>
        <p:spPr>
          <a:xfrm>
            <a:off x="371475" y="1449388"/>
            <a:ext cx="11382143" cy="4140200"/>
          </a:xfrm>
          <a:prstGeom prst="rect">
            <a:avLst/>
          </a:prstGeom>
          <a:noFill/>
          <a:ln>
            <a:noFill/>
          </a:ln>
        </p:spPr>
        <p:txBody>
          <a:bodyPr spcFirstLastPara="1" wrap="square" lIns="0" tIns="0" rIns="0" bIns="0" anchor="ctr" anchorCtr="0">
            <a:noAutofit/>
          </a:bodyPr>
          <a:lstStyle/>
          <a:p>
            <a:pPr marL="12700" marR="0" lvl="0" indent="0" algn="l" rtl="0">
              <a:lnSpc>
                <a:spcPct val="167500"/>
              </a:lnSpc>
              <a:spcBef>
                <a:spcPts val="0"/>
              </a:spcBef>
              <a:spcAft>
                <a:spcPts val="0"/>
              </a:spcAft>
              <a:buClr>
                <a:schemeClr val="lt1"/>
              </a:buClr>
              <a:buSzPts val="6000"/>
              <a:buFont typeface="Calibri"/>
              <a:buNone/>
            </a:pPr>
            <a:r>
              <a:rPr lang="en-GB" sz="6000" b="0" i="0" u="none" strike="noStrike" cap="none">
                <a:solidFill>
                  <a:schemeClr val="lt1"/>
                </a:solidFill>
                <a:latin typeface="Calibri"/>
                <a:ea typeface="Calibri"/>
                <a:cs typeface="Calibri"/>
                <a:sym typeface="Calibri"/>
              </a:rPr>
              <a:t>Edit</a:t>
            </a:r>
            <a:endParaRPr sz="6000" b="0" i="0" u="none" strike="noStrike" cap="none">
              <a:solidFill>
                <a:schemeClr val="lt1"/>
              </a:solidFill>
              <a:latin typeface="Calibri"/>
              <a:ea typeface="Calibri"/>
              <a:cs typeface="Calibri"/>
              <a:sym typeface="Calibri"/>
            </a:endParaRPr>
          </a:p>
        </p:txBody>
      </p:sp>
      <p:pic>
        <p:nvPicPr>
          <p:cNvPr id="99" name="Google Shape;99;p39"/>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100" name="Google Shape;100;p39"/>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01" name="Google Shape;101;p39"/>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102" name="Google Shape;102;p39"/>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03" name="Google Shape;103;p39"/>
          <p:cNvSpPr txBox="1">
            <a:spLocks noGrp="1"/>
          </p:cNvSpPr>
          <p:nvPr>
            <p:ph type="body" idx="3"/>
          </p:nvPr>
        </p:nvSpPr>
        <p:spPr>
          <a:xfrm>
            <a:off x="360887" y="1449387"/>
            <a:ext cx="9697512" cy="4171724"/>
          </a:xfrm>
          <a:prstGeom prst="rect">
            <a:avLst/>
          </a:prstGeom>
          <a:noFill/>
          <a:ln>
            <a:noFill/>
          </a:ln>
        </p:spPr>
        <p:txBody>
          <a:bodyPr spcFirstLastPara="1" wrap="square" lIns="0" tIns="0" rIns="0" bIns="0" anchor="ctr" anchorCtr="0">
            <a:noAutofit/>
          </a:bodyPr>
          <a:lstStyle>
            <a:lvl1pPr marL="457200" marR="0" lvl="0" indent="-342900" algn="l" rtl="0">
              <a:lnSpc>
                <a:spcPct val="90000"/>
              </a:lnSpc>
              <a:spcBef>
                <a:spcPts val="10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1pPr>
            <a:lvl2pPr marL="914400" marR="0" lvl="1"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04"/>
        <p:cNvGrpSpPr/>
        <p:nvPr/>
      </p:nvGrpSpPr>
      <p:grpSpPr>
        <a:xfrm>
          <a:off x="0" y="0"/>
          <a:ext cx="0" cy="0"/>
          <a:chOff x="0" y="0"/>
          <a:chExt cx="0" cy="0"/>
        </a:xfrm>
      </p:grpSpPr>
      <p:pic>
        <p:nvPicPr>
          <p:cNvPr id="105" name="Google Shape;105;p40"/>
          <p:cNvPicPr preferRelativeResize="0"/>
          <p:nvPr/>
        </p:nvPicPr>
        <p:blipFill rotWithShape="1">
          <a:blip r:embed="rId2">
            <a:alphaModFix/>
          </a:blip>
          <a:srcRect/>
          <a:stretch/>
        </p:blipFill>
        <p:spPr>
          <a:xfrm flipH="1">
            <a:off x="0" y="0"/>
            <a:ext cx="12192000" cy="6858000"/>
          </a:xfrm>
          <a:prstGeom prst="rect">
            <a:avLst/>
          </a:prstGeom>
          <a:noFill/>
          <a:ln>
            <a:noFill/>
          </a:ln>
        </p:spPr>
      </p:pic>
      <p:pic>
        <p:nvPicPr>
          <p:cNvPr id="106" name="Google Shape;106;p40"/>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107" name="Google Shape;107;p40"/>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08" name="Google Shape;108;p40"/>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109" name="Google Shape;109;p40"/>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10" name="Google Shape;110;p40"/>
          <p:cNvSpPr txBox="1">
            <a:spLocks noGrp="1"/>
          </p:cNvSpPr>
          <p:nvPr>
            <p:ph type="body" idx="3"/>
          </p:nvPr>
        </p:nvSpPr>
        <p:spPr>
          <a:xfrm>
            <a:off x="360887" y="1449387"/>
            <a:ext cx="9697512" cy="4171724"/>
          </a:xfrm>
          <a:prstGeom prst="rect">
            <a:avLst/>
          </a:prstGeom>
          <a:noFill/>
          <a:ln>
            <a:noFill/>
          </a:ln>
        </p:spPr>
        <p:txBody>
          <a:bodyPr spcFirstLastPara="1" wrap="square" lIns="0" tIns="0" rIns="0" bIns="0" anchor="ctr" anchorCtr="0">
            <a:noAutofit/>
          </a:bodyPr>
          <a:lstStyle>
            <a:lvl1pPr marL="457200" marR="0" lvl="0" indent="-342900" algn="l" rtl="0">
              <a:lnSpc>
                <a:spcPct val="90000"/>
              </a:lnSpc>
              <a:spcBef>
                <a:spcPts val="10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1pPr>
            <a:lvl2pPr marL="914400" marR="0" lvl="1"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1_Section Header">
  <p:cSld name="11_Section Header">
    <p:spTree>
      <p:nvGrpSpPr>
        <p:cNvPr id="1" name="Shape 111"/>
        <p:cNvGrpSpPr/>
        <p:nvPr/>
      </p:nvGrpSpPr>
      <p:grpSpPr>
        <a:xfrm>
          <a:off x="0" y="0"/>
          <a:ext cx="0" cy="0"/>
          <a:chOff x="0" y="0"/>
          <a:chExt cx="0" cy="0"/>
        </a:xfrm>
      </p:grpSpPr>
      <p:pic>
        <p:nvPicPr>
          <p:cNvPr id="112" name="Google Shape;112;p41"/>
          <p:cNvPicPr preferRelativeResize="0"/>
          <p:nvPr/>
        </p:nvPicPr>
        <p:blipFill rotWithShape="1">
          <a:blip r:embed="rId2">
            <a:alphaModFix/>
          </a:blip>
          <a:srcRect/>
          <a:stretch/>
        </p:blipFill>
        <p:spPr>
          <a:xfrm>
            <a:off x="-2015" y="0"/>
            <a:ext cx="12192000" cy="6858000"/>
          </a:xfrm>
          <a:prstGeom prst="rect">
            <a:avLst/>
          </a:prstGeom>
          <a:noFill/>
          <a:ln>
            <a:noFill/>
          </a:ln>
        </p:spPr>
      </p:pic>
      <p:pic>
        <p:nvPicPr>
          <p:cNvPr id="113" name="Google Shape;113;p41"/>
          <p:cNvPicPr preferRelativeResize="0"/>
          <p:nvPr/>
        </p:nvPicPr>
        <p:blipFill rotWithShape="1">
          <a:blip r:embed="rId3">
            <a:alphaModFix/>
          </a:blip>
          <a:srcRect/>
          <a:stretch/>
        </p:blipFill>
        <p:spPr>
          <a:xfrm>
            <a:off x="371475" y="5984875"/>
            <a:ext cx="1667380" cy="482832"/>
          </a:xfrm>
          <a:prstGeom prst="rect">
            <a:avLst/>
          </a:prstGeom>
          <a:noFill/>
          <a:ln>
            <a:noFill/>
          </a:ln>
        </p:spPr>
      </p:pic>
      <p:pic>
        <p:nvPicPr>
          <p:cNvPr id="114" name="Google Shape;114;p41"/>
          <p:cNvPicPr preferRelativeResize="0"/>
          <p:nvPr/>
        </p:nvPicPr>
        <p:blipFill rotWithShape="1">
          <a:blip r:embed="rId4">
            <a:alphaModFix/>
          </a:blip>
          <a:srcRect/>
          <a:stretch/>
        </p:blipFill>
        <p:spPr>
          <a:xfrm>
            <a:off x="-2014" y="0"/>
            <a:ext cx="1248937" cy="1198219"/>
          </a:xfrm>
          <a:prstGeom prst="rect">
            <a:avLst/>
          </a:prstGeom>
          <a:noFill/>
          <a:ln>
            <a:noFill/>
          </a:ln>
        </p:spPr>
      </p:pic>
      <p:pic>
        <p:nvPicPr>
          <p:cNvPr id="115" name="Google Shape;115;p41"/>
          <p:cNvPicPr preferRelativeResize="0"/>
          <p:nvPr/>
        </p:nvPicPr>
        <p:blipFill rotWithShape="1">
          <a:blip r:embed="rId5">
            <a:alphaModFix/>
          </a:blip>
          <a:srcRect/>
          <a:stretch/>
        </p:blipFill>
        <p:spPr>
          <a:xfrm>
            <a:off x="8083550" y="0"/>
            <a:ext cx="4108450" cy="6858000"/>
          </a:xfrm>
          <a:prstGeom prst="rect">
            <a:avLst/>
          </a:prstGeom>
          <a:noFill/>
          <a:ln>
            <a:noFill/>
          </a:ln>
        </p:spPr>
      </p:pic>
      <p:sp>
        <p:nvSpPr>
          <p:cNvPr id="116" name="Google Shape;116;p41"/>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17" name="Google Shape;117;p41"/>
          <p:cNvSpPr txBox="1">
            <a:spLocks noGrp="1"/>
          </p:cNvSpPr>
          <p:nvPr>
            <p:ph type="title"/>
          </p:nvPr>
        </p:nvSpPr>
        <p:spPr>
          <a:xfrm>
            <a:off x="315720" y="1449388"/>
            <a:ext cx="7767829"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FFFF00"/>
              </a:buClr>
              <a:buSzPts val="4000"/>
              <a:buFont typeface="Calibri"/>
              <a:buNone/>
              <a:defRPr sz="4000" b="0" i="0" u="none" strike="noStrike" cap="none">
                <a:solidFill>
                  <a:srgbClr val="FFFF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18"/>
        <p:cNvGrpSpPr/>
        <p:nvPr/>
      </p:nvGrpSpPr>
      <p:grpSpPr>
        <a:xfrm>
          <a:off x="0" y="0"/>
          <a:ext cx="0" cy="0"/>
          <a:chOff x="0" y="0"/>
          <a:chExt cx="0" cy="0"/>
        </a:xfrm>
      </p:grpSpPr>
      <p:pic>
        <p:nvPicPr>
          <p:cNvPr id="119" name="Google Shape;119;p42" descr="Two people looking at a tablet&#10;&#10;Description automatically generated with medium confidence"/>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0" name="Google Shape;120;p42"/>
          <p:cNvSpPr txBox="1">
            <a:spLocks noGrp="1"/>
          </p:cNvSpPr>
          <p:nvPr>
            <p:ph type="title"/>
          </p:nvPr>
        </p:nvSpPr>
        <p:spPr>
          <a:xfrm>
            <a:off x="2212085" y="1449388"/>
            <a:ext cx="7767829" cy="1979612"/>
          </a:xfrm>
          <a:prstGeom prst="rect">
            <a:avLst/>
          </a:prstGeom>
          <a:noFill/>
          <a:ln>
            <a:noFill/>
          </a:ln>
        </p:spPr>
        <p:txBody>
          <a:bodyPr spcFirstLastPara="1" wrap="square" lIns="0" tIns="0" rIns="0" bIns="0" anchor="b" anchorCtr="0">
            <a:noAutofit/>
          </a:bodyPr>
          <a:lstStyle>
            <a:lvl1pPr marR="0" lvl="0" algn="ctr" rtl="0">
              <a:lnSpc>
                <a:spcPct val="90000"/>
              </a:lnSpc>
              <a:spcBef>
                <a:spcPts val="0"/>
              </a:spcBef>
              <a:spcAft>
                <a:spcPts val="0"/>
              </a:spcAft>
              <a:buClr>
                <a:srgbClr val="FFFF00"/>
              </a:buClr>
              <a:buSzPts val="4000"/>
              <a:buFont typeface="Calibri"/>
              <a:buNone/>
              <a:defRPr sz="4000" b="1" i="0" u="none" strike="noStrike" cap="none">
                <a:solidFill>
                  <a:srgbClr val="FFFF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21"/>
        <p:cNvGrpSpPr/>
        <p:nvPr/>
      </p:nvGrpSpPr>
      <p:grpSpPr>
        <a:xfrm>
          <a:off x="0" y="0"/>
          <a:ext cx="0" cy="0"/>
          <a:chOff x="0" y="0"/>
          <a:chExt cx="0" cy="0"/>
        </a:xfrm>
      </p:grpSpPr>
      <p:pic>
        <p:nvPicPr>
          <p:cNvPr id="122" name="Google Shape;122;p4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3" name="Google Shape;123;p43"/>
          <p:cNvSpPr txBox="1"/>
          <p:nvPr/>
        </p:nvSpPr>
        <p:spPr>
          <a:xfrm>
            <a:off x="371475" y="1449388"/>
            <a:ext cx="11382143" cy="4140200"/>
          </a:xfrm>
          <a:prstGeom prst="rect">
            <a:avLst/>
          </a:prstGeom>
          <a:noFill/>
          <a:ln>
            <a:noFill/>
          </a:ln>
        </p:spPr>
        <p:txBody>
          <a:bodyPr spcFirstLastPara="1" wrap="square" lIns="0" tIns="0" rIns="0" bIns="0" anchor="ctr" anchorCtr="0">
            <a:noAutofit/>
          </a:bodyPr>
          <a:lstStyle/>
          <a:p>
            <a:pPr marL="12700" marR="0" lvl="0" indent="0" algn="l" rtl="0">
              <a:lnSpc>
                <a:spcPct val="167500"/>
              </a:lnSpc>
              <a:spcBef>
                <a:spcPts val="0"/>
              </a:spcBef>
              <a:spcAft>
                <a:spcPts val="0"/>
              </a:spcAft>
              <a:buClr>
                <a:schemeClr val="lt1"/>
              </a:buClr>
              <a:buSzPts val="6000"/>
              <a:buFont typeface="Calibri"/>
              <a:buNone/>
            </a:pPr>
            <a:r>
              <a:rPr lang="en-GB" sz="6000" b="0" i="0" u="none" strike="noStrike" cap="none">
                <a:solidFill>
                  <a:schemeClr val="lt1"/>
                </a:solidFill>
                <a:latin typeface="Calibri"/>
                <a:ea typeface="Calibri"/>
                <a:cs typeface="Calibri"/>
                <a:sym typeface="Calibri"/>
              </a:rPr>
              <a:t>Edit</a:t>
            </a:r>
            <a:endParaRPr sz="6000" b="0" i="0" u="none" strike="noStrike" cap="none">
              <a:solidFill>
                <a:schemeClr val="lt1"/>
              </a:solidFill>
              <a:latin typeface="Calibri"/>
              <a:ea typeface="Calibri"/>
              <a:cs typeface="Calibri"/>
              <a:sym typeface="Calibri"/>
            </a:endParaRPr>
          </a:p>
        </p:txBody>
      </p:sp>
      <p:pic>
        <p:nvPicPr>
          <p:cNvPr id="124" name="Google Shape;124;p43"/>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125" name="Google Shape;125;p43"/>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26" name="Google Shape;126;p43"/>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127" name="Google Shape;127;p43"/>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5"/>
        <p:cNvGrpSpPr/>
        <p:nvPr/>
      </p:nvGrpSpPr>
      <p:grpSpPr>
        <a:xfrm>
          <a:off x="0" y="0"/>
          <a:ext cx="0" cy="0"/>
          <a:chOff x="0" y="0"/>
          <a:chExt cx="0" cy="0"/>
        </a:xfrm>
      </p:grpSpPr>
      <p:pic>
        <p:nvPicPr>
          <p:cNvPr id="16" name="Google Shape;16;p29"/>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7" name="Google Shape;17;p29"/>
          <p:cNvPicPr preferRelativeResize="0"/>
          <p:nvPr/>
        </p:nvPicPr>
        <p:blipFill rotWithShape="1">
          <a:blip r:embed="rId3">
            <a:alphaModFix amt="70000"/>
          </a:blip>
          <a:srcRect/>
          <a:stretch/>
        </p:blipFill>
        <p:spPr>
          <a:xfrm>
            <a:off x="0" y="0"/>
            <a:ext cx="12192000" cy="6858000"/>
          </a:xfrm>
          <a:prstGeom prst="rect">
            <a:avLst/>
          </a:prstGeom>
          <a:noFill/>
          <a:ln>
            <a:noFill/>
          </a:ln>
        </p:spPr>
      </p:pic>
      <p:sp>
        <p:nvSpPr>
          <p:cNvPr id="18" name="Google Shape;18;p29"/>
          <p:cNvSpPr txBox="1">
            <a:spLocks noGrp="1"/>
          </p:cNvSpPr>
          <p:nvPr>
            <p:ph type="title"/>
          </p:nvPr>
        </p:nvSpPr>
        <p:spPr>
          <a:xfrm>
            <a:off x="315719" y="1449388"/>
            <a:ext cx="11437899" cy="1683557"/>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29"/>
          <p:cNvSpPr txBox="1">
            <a:spLocks noGrp="1"/>
          </p:cNvSpPr>
          <p:nvPr>
            <p:ph type="body" idx="1"/>
          </p:nvPr>
        </p:nvSpPr>
        <p:spPr>
          <a:xfrm>
            <a:off x="304568" y="3132946"/>
            <a:ext cx="11437899" cy="13191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FFFF00"/>
              </a:buClr>
              <a:buSzPts val="6000"/>
              <a:buFont typeface="Arial"/>
              <a:buNone/>
              <a:defRPr sz="6000" b="1" i="0" u="none" strike="noStrike" cap="none">
                <a:solidFill>
                  <a:srgbClr val="FFFF00"/>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20" name="Google Shape;20;p29"/>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21" name="Google Shape;21;p29"/>
          <p:cNvPicPr preferRelativeResize="0"/>
          <p:nvPr/>
        </p:nvPicPr>
        <p:blipFill rotWithShape="1">
          <a:blip r:embed="rId5">
            <a:alphaModFix/>
          </a:blip>
          <a:srcRect/>
          <a:stretch/>
        </p:blipFill>
        <p:spPr>
          <a:xfrm>
            <a:off x="371475" y="5984875"/>
            <a:ext cx="1667380" cy="482832"/>
          </a:xfrm>
          <a:prstGeom prst="rect">
            <a:avLst/>
          </a:prstGeom>
          <a:noFill/>
          <a:ln>
            <a:noFill/>
          </a:ln>
        </p:spPr>
      </p:pic>
      <p:pic>
        <p:nvPicPr>
          <p:cNvPr id="22" name="Google Shape;22;p29"/>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23" name="Google Shape;23;p29"/>
          <p:cNvSpPr txBox="1">
            <a:spLocks noGrp="1"/>
          </p:cNvSpPr>
          <p:nvPr>
            <p:ph type="body" idx="2"/>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24"/>
        <p:cNvGrpSpPr/>
        <p:nvPr/>
      </p:nvGrpSpPr>
      <p:grpSpPr>
        <a:xfrm>
          <a:off x="0" y="0"/>
          <a:ext cx="0" cy="0"/>
          <a:chOff x="0" y="0"/>
          <a:chExt cx="0" cy="0"/>
        </a:xfrm>
      </p:grpSpPr>
      <p:pic>
        <p:nvPicPr>
          <p:cNvPr id="25" name="Google Shape;25;p30"/>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6" name="Google Shape;26;p30"/>
          <p:cNvPicPr preferRelativeResize="0"/>
          <p:nvPr/>
        </p:nvPicPr>
        <p:blipFill rotWithShape="1">
          <a:blip r:embed="rId3">
            <a:alphaModFix amt="70000"/>
          </a:blip>
          <a:srcRect/>
          <a:stretch/>
        </p:blipFill>
        <p:spPr>
          <a:xfrm>
            <a:off x="0" y="-1244"/>
            <a:ext cx="12192000" cy="6858000"/>
          </a:xfrm>
          <a:prstGeom prst="rect">
            <a:avLst/>
          </a:prstGeom>
          <a:noFill/>
          <a:ln>
            <a:noFill/>
          </a:ln>
        </p:spPr>
      </p:pic>
      <p:sp>
        <p:nvSpPr>
          <p:cNvPr id="27" name="Google Shape;27;p30"/>
          <p:cNvSpPr txBox="1">
            <a:spLocks noGrp="1"/>
          </p:cNvSpPr>
          <p:nvPr>
            <p:ph type="title"/>
          </p:nvPr>
        </p:nvSpPr>
        <p:spPr>
          <a:xfrm>
            <a:off x="371475" y="1449388"/>
            <a:ext cx="11382143"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8" name="Google Shape;28;p30"/>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29" name="Google Shape;29;p30"/>
          <p:cNvPicPr preferRelativeResize="0"/>
          <p:nvPr/>
        </p:nvPicPr>
        <p:blipFill rotWithShape="1">
          <a:blip r:embed="rId5">
            <a:alphaModFix/>
          </a:blip>
          <a:srcRect/>
          <a:stretch/>
        </p:blipFill>
        <p:spPr>
          <a:xfrm>
            <a:off x="371475" y="5984875"/>
            <a:ext cx="1667380" cy="482832"/>
          </a:xfrm>
          <a:prstGeom prst="rect">
            <a:avLst/>
          </a:prstGeom>
          <a:noFill/>
          <a:ln>
            <a:noFill/>
          </a:ln>
        </p:spPr>
      </p:pic>
      <p:pic>
        <p:nvPicPr>
          <p:cNvPr id="30" name="Google Shape;30;p30"/>
          <p:cNvPicPr preferRelativeResize="0"/>
          <p:nvPr/>
        </p:nvPicPr>
        <p:blipFill rotWithShape="1">
          <a:blip r:embed="rId6">
            <a:alphaModFix/>
          </a:blip>
          <a:srcRect/>
          <a:stretch/>
        </p:blipFill>
        <p:spPr>
          <a:xfrm>
            <a:off x="8091452" y="0"/>
            <a:ext cx="4104649" cy="6858000"/>
          </a:xfrm>
          <a:prstGeom prst="rect">
            <a:avLst/>
          </a:prstGeom>
          <a:noFill/>
          <a:ln>
            <a:noFill/>
          </a:ln>
        </p:spPr>
      </p:pic>
      <p:sp>
        <p:nvSpPr>
          <p:cNvPr id="31" name="Google Shape;31;p30"/>
          <p:cNvSpPr txBox="1">
            <a:spLocks noGrp="1"/>
          </p:cNvSpPr>
          <p:nvPr>
            <p:ph type="body" idx="1"/>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2" name="Google Shape;32;p30"/>
          <p:cNvSpPr txBox="1">
            <a:spLocks noGrp="1"/>
          </p:cNvSpPr>
          <p:nvPr>
            <p:ph type="body" idx="2"/>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Section Header">
  <p:cSld name="4_Section Header">
    <p:spTree>
      <p:nvGrpSpPr>
        <p:cNvPr id="1" name="Shape 33"/>
        <p:cNvGrpSpPr/>
        <p:nvPr/>
      </p:nvGrpSpPr>
      <p:grpSpPr>
        <a:xfrm>
          <a:off x="0" y="0"/>
          <a:ext cx="0" cy="0"/>
          <a:chOff x="0" y="0"/>
          <a:chExt cx="0" cy="0"/>
        </a:xfrm>
      </p:grpSpPr>
      <p:pic>
        <p:nvPicPr>
          <p:cNvPr id="34" name="Google Shape;34;p31"/>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5" name="Google Shape;35;p31"/>
          <p:cNvPicPr preferRelativeResize="0"/>
          <p:nvPr/>
        </p:nvPicPr>
        <p:blipFill rotWithShape="1">
          <a:blip r:embed="rId3">
            <a:alphaModFix amt="70000"/>
          </a:blip>
          <a:srcRect/>
          <a:stretch/>
        </p:blipFill>
        <p:spPr>
          <a:xfrm>
            <a:off x="0" y="-1244"/>
            <a:ext cx="12192000" cy="6858000"/>
          </a:xfrm>
          <a:prstGeom prst="rect">
            <a:avLst/>
          </a:prstGeom>
          <a:noFill/>
          <a:ln>
            <a:noFill/>
          </a:ln>
        </p:spPr>
      </p:pic>
      <p:sp>
        <p:nvSpPr>
          <p:cNvPr id="36" name="Google Shape;36;p31"/>
          <p:cNvSpPr txBox="1">
            <a:spLocks noGrp="1"/>
          </p:cNvSpPr>
          <p:nvPr>
            <p:ph type="title"/>
          </p:nvPr>
        </p:nvSpPr>
        <p:spPr>
          <a:xfrm>
            <a:off x="371475" y="1449388"/>
            <a:ext cx="11382143"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37" name="Google Shape;37;p31"/>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38" name="Google Shape;38;p31"/>
          <p:cNvPicPr preferRelativeResize="0"/>
          <p:nvPr/>
        </p:nvPicPr>
        <p:blipFill rotWithShape="1">
          <a:blip r:embed="rId5">
            <a:alphaModFix/>
          </a:blip>
          <a:srcRect/>
          <a:stretch/>
        </p:blipFill>
        <p:spPr>
          <a:xfrm>
            <a:off x="371475" y="5984875"/>
            <a:ext cx="1667380" cy="482832"/>
          </a:xfrm>
          <a:prstGeom prst="rect">
            <a:avLst/>
          </a:prstGeom>
          <a:noFill/>
          <a:ln>
            <a:noFill/>
          </a:ln>
        </p:spPr>
      </p:pic>
      <p:pic>
        <p:nvPicPr>
          <p:cNvPr id="39" name="Google Shape;39;p31"/>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40" name="Google Shape;40;p31"/>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1" name="Google Shape;41;p31"/>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_Section Header">
  <p:cSld name="5_Section Header">
    <p:spTree>
      <p:nvGrpSpPr>
        <p:cNvPr id="1" name="Shape 42"/>
        <p:cNvGrpSpPr/>
        <p:nvPr/>
      </p:nvGrpSpPr>
      <p:grpSpPr>
        <a:xfrm>
          <a:off x="0" y="0"/>
          <a:ext cx="0" cy="0"/>
          <a:chOff x="0" y="0"/>
          <a:chExt cx="0" cy="0"/>
        </a:xfrm>
      </p:grpSpPr>
      <p:pic>
        <p:nvPicPr>
          <p:cNvPr id="43" name="Google Shape;43;p32"/>
          <p:cNvPicPr preferRelativeResize="0"/>
          <p:nvPr/>
        </p:nvPicPr>
        <p:blipFill rotWithShape="1">
          <a:blip r:embed="rId2">
            <a:alphaModFix/>
          </a:blip>
          <a:srcRect/>
          <a:stretch/>
        </p:blipFill>
        <p:spPr>
          <a:xfrm>
            <a:off x="-2015" y="0"/>
            <a:ext cx="9929785" cy="6865665"/>
          </a:xfrm>
          <a:prstGeom prst="rect">
            <a:avLst/>
          </a:prstGeom>
          <a:noFill/>
          <a:ln>
            <a:noFill/>
          </a:ln>
        </p:spPr>
      </p:pic>
      <p:pic>
        <p:nvPicPr>
          <p:cNvPr id="44" name="Google Shape;44;p32"/>
          <p:cNvPicPr preferRelativeResize="0"/>
          <p:nvPr/>
        </p:nvPicPr>
        <p:blipFill rotWithShape="1">
          <a:blip r:embed="rId3">
            <a:alphaModFix/>
          </a:blip>
          <a:srcRect/>
          <a:stretch/>
        </p:blipFill>
        <p:spPr>
          <a:xfrm>
            <a:off x="371475" y="5984875"/>
            <a:ext cx="1667380" cy="482832"/>
          </a:xfrm>
          <a:prstGeom prst="rect">
            <a:avLst/>
          </a:prstGeom>
          <a:noFill/>
          <a:ln>
            <a:noFill/>
          </a:ln>
        </p:spPr>
      </p:pic>
      <p:pic>
        <p:nvPicPr>
          <p:cNvPr id="45" name="Google Shape;45;p32"/>
          <p:cNvPicPr preferRelativeResize="0"/>
          <p:nvPr/>
        </p:nvPicPr>
        <p:blipFill rotWithShape="1">
          <a:blip r:embed="rId4">
            <a:alphaModFix/>
          </a:blip>
          <a:srcRect/>
          <a:stretch/>
        </p:blipFill>
        <p:spPr>
          <a:xfrm>
            <a:off x="-2014" y="0"/>
            <a:ext cx="1248937" cy="1198219"/>
          </a:xfrm>
          <a:prstGeom prst="rect">
            <a:avLst/>
          </a:prstGeom>
          <a:noFill/>
          <a:ln>
            <a:noFill/>
          </a:ln>
        </p:spPr>
      </p:pic>
      <p:pic>
        <p:nvPicPr>
          <p:cNvPr id="46" name="Google Shape;46;p32"/>
          <p:cNvPicPr preferRelativeResize="0"/>
          <p:nvPr/>
        </p:nvPicPr>
        <p:blipFill rotWithShape="1">
          <a:blip r:embed="rId5">
            <a:alphaModFix/>
          </a:blip>
          <a:srcRect/>
          <a:stretch/>
        </p:blipFill>
        <p:spPr>
          <a:xfrm>
            <a:off x="8083550" y="0"/>
            <a:ext cx="4108450" cy="6858000"/>
          </a:xfrm>
          <a:prstGeom prst="rect">
            <a:avLst/>
          </a:prstGeom>
          <a:noFill/>
          <a:ln>
            <a:noFill/>
          </a:ln>
        </p:spPr>
      </p:pic>
      <p:sp>
        <p:nvSpPr>
          <p:cNvPr id="47" name="Google Shape;47;p32"/>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8" name="Google Shape;48;p32"/>
          <p:cNvSpPr txBox="1">
            <a:spLocks noGrp="1"/>
          </p:cNvSpPr>
          <p:nvPr>
            <p:ph type="title"/>
          </p:nvPr>
        </p:nvSpPr>
        <p:spPr>
          <a:xfrm>
            <a:off x="315720" y="1449388"/>
            <a:ext cx="7767829"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9"/>
        <p:cNvGrpSpPr/>
        <p:nvPr/>
      </p:nvGrpSpPr>
      <p:grpSpPr>
        <a:xfrm>
          <a:off x="0" y="0"/>
          <a:ext cx="0" cy="0"/>
          <a:chOff x="0" y="0"/>
          <a:chExt cx="0" cy="0"/>
        </a:xfrm>
      </p:grpSpPr>
      <p:pic>
        <p:nvPicPr>
          <p:cNvPr id="50" name="Google Shape;50;p3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1" name="Google Shape;51;p33"/>
          <p:cNvSpPr txBox="1"/>
          <p:nvPr/>
        </p:nvSpPr>
        <p:spPr>
          <a:xfrm>
            <a:off x="371475" y="1449388"/>
            <a:ext cx="11382143" cy="4140200"/>
          </a:xfrm>
          <a:prstGeom prst="rect">
            <a:avLst/>
          </a:prstGeom>
          <a:noFill/>
          <a:ln>
            <a:noFill/>
          </a:ln>
        </p:spPr>
        <p:txBody>
          <a:bodyPr spcFirstLastPara="1" wrap="square" lIns="0" tIns="0" rIns="0" bIns="0" anchor="ctr" anchorCtr="0">
            <a:noAutofit/>
          </a:bodyPr>
          <a:lstStyle/>
          <a:p>
            <a:pPr marL="12700" marR="0" lvl="0" indent="0" algn="l" rtl="0">
              <a:lnSpc>
                <a:spcPct val="167500"/>
              </a:lnSpc>
              <a:spcBef>
                <a:spcPts val="0"/>
              </a:spcBef>
              <a:spcAft>
                <a:spcPts val="0"/>
              </a:spcAft>
              <a:buClr>
                <a:schemeClr val="lt1"/>
              </a:buClr>
              <a:buSzPts val="6000"/>
              <a:buFont typeface="Calibri"/>
              <a:buNone/>
            </a:pPr>
            <a:r>
              <a:rPr lang="en-GB" sz="6000" b="0" i="0" u="none" strike="noStrike" cap="none">
                <a:solidFill>
                  <a:schemeClr val="lt1"/>
                </a:solidFill>
                <a:latin typeface="Calibri"/>
                <a:ea typeface="Calibri"/>
                <a:cs typeface="Calibri"/>
                <a:sym typeface="Calibri"/>
              </a:rPr>
              <a:t>Edit</a:t>
            </a:r>
            <a:endParaRPr sz="6000" b="0" i="0" u="none" strike="noStrike" cap="none">
              <a:solidFill>
                <a:schemeClr val="lt1"/>
              </a:solidFill>
              <a:latin typeface="Calibri"/>
              <a:ea typeface="Calibri"/>
              <a:cs typeface="Calibri"/>
              <a:sym typeface="Calibri"/>
            </a:endParaRPr>
          </a:p>
        </p:txBody>
      </p:sp>
      <p:pic>
        <p:nvPicPr>
          <p:cNvPr id="52" name="Google Shape;52;p33"/>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53" name="Google Shape;53;p33"/>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54" name="Google Shape;54;p33"/>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55" name="Google Shape;55;p33"/>
          <p:cNvSpPr txBox="1">
            <a:spLocks noGrp="1"/>
          </p:cNvSpPr>
          <p:nvPr>
            <p:ph type="title"/>
          </p:nvPr>
        </p:nvSpPr>
        <p:spPr>
          <a:xfrm>
            <a:off x="371474" y="1449389"/>
            <a:ext cx="9656947"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13155D"/>
              </a:buClr>
              <a:buSzPts val="3600"/>
              <a:buFont typeface="Calibri"/>
              <a:buNone/>
              <a:defRPr sz="3600" b="0" i="0" u="none" strike="noStrike" cap="none">
                <a:solidFill>
                  <a:srgbClr val="13155D"/>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6" name="Google Shape;56;p33"/>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6_Section Header">
  <p:cSld name="6_Section Header">
    <p:spTree>
      <p:nvGrpSpPr>
        <p:cNvPr id="1" name="Shape 57"/>
        <p:cNvGrpSpPr/>
        <p:nvPr/>
      </p:nvGrpSpPr>
      <p:grpSpPr>
        <a:xfrm>
          <a:off x="0" y="0"/>
          <a:ext cx="0" cy="0"/>
          <a:chOff x="0" y="0"/>
          <a:chExt cx="0" cy="0"/>
        </a:xfrm>
      </p:grpSpPr>
      <p:pic>
        <p:nvPicPr>
          <p:cNvPr id="58" name="Google Shape;58;p34"/>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59" name="Google Shape;59;p34"/>
          <p:cNvPicPr preferRelativeResize="0"/>
          <p:nvPr/>
        </p:nvPicPr>
        <p:blipFill rotWithShape="1">
          <a:blip r:embed="rId3">
            <a:alphaModFix amt="70000"/>
          </a:blip>
          <a:srcRect/>
          <a:stretch/>
        </p:blipFill>
        <p:spPr>
          <a:xfrm>
            <a:off x="0" y="-1244"/>
            <a:ext cx="12192000" cy="6858000"/>
          </a:xfrm>
          <a:prstGeom prst="rect">
            <a:avLst/>
          </a:prstGeom>
          <a:noFill/>
          <a:ln>
            <a:noFill/>
          </a:ln>
        </p:spPr>
      </p:pic>
      <p:pic>
        <p:nvPicPr>
          <p:cNvPr id="60" name="Google Shape;60;p34"/>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61" name="Google Shape;61;p34"/>
          <p:cNvPicPr preferRelativeResize="0"/>
          <p:nvPr/>
        </p:nvPicPr>
        <p:blipFill rotWithShape="1">
          <a:blip r:embed="rId5">
            <a:alphaModFix/>
          </a:blip>
          <a:srcRect/>
          <a:stretch/>
        </p:blipFill>
        <p:spPr>
          <a:xfrm>
            <a:off x="-1" y="-1244"/>
            <a:ext cx="1248937" cy="1198219"/>
          </a:xfrm>
          <a:prstGeom prst="rect">
            <a:avLst/>
          </a:prstGeom>
          <a:noFill/>
          <a:ln>
            <a:noFill/>
          </a:ln>
        </p:spPr>
      </p:pic>
      <p:sp>
        <p:nvSpPr>
          <p:cNvPr id="62" name="Google Shape;62;p34"/>
          <p:cNvSpPr txBox="1">
            <a:spLocks noGrp="1"/>
          </p:cNvSpPr>
          <p:nvPr>
            <p:ph type="title"/>
          </p:nvPr>
        </p:nvSpPr>
        <p:spPr>
          <a:xfrm>
            <a:off x="315720" y="1449388"/>
            <a:ext cx="9441230"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63" name="Google Shape;63;p34"/>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64" name="Google Shape;64;p34"/>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65"/>
        <p:cNvGrpSpPr/>
        <p:nvPr/>
      </p:nvGrpSpPr>
      <p:grpSpPr>
        <a:xfrm>
          <a:off x="0" y="0"/>
          <a:ext cx="0" cy="0"/>
          <a:chOff x="0" y="0"/>
          <a:chExt cx="0" cy="0"/>
        </a:xfrm>
      </p:grpSpPr>
      <p:pic>
        <p:nvPicPr>
          <p:cNvPr id="66" name="Google Shape;66;p35"/>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67" name="Google Shape;67;p35"/>
          <p:cNvPicPr preferRelativeResize="0"/>
          <p:nvPr/>
        </p:nvPicPr>
        <p:blipFill rotWithShape="1">
          <a:blip r:embed="rId3">
            <a:alphaModFix amt="70000"/>
          </a:blip>
          <a:srcRect/>
          <a:stretch/>
        </p:blipFill>
        <p:spPr>
          <a:xfrm>
            <a:off x="-2" y="-1244"/>
            <a:ext cx="12192000" cy="6858000"/>
          </a:xfrm>
          <a:prstGeom prst="rect">
            <a:avLst/>
          </a:prstGeom>
          <a:noFill/>
          <a:ln>
            <a:noFill/>
          </a:ln>
        </p:spPr>
      </p:pic>
      <p:pic>
        <p:nvPicPr>
          <p:cNvPr id="68" name="Google Shape;68;p35"/>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69" name="Google Shape;69;p35"/>
          <p:cNvPicPr preferRelativeResize="0"/>
          <p:nvPr/>
        </p:nvPicPr>
        <p:blipFill rotWithShape="1">
          <a:blip r:embed="rId5">
            <a:alphaModFix/>
          </a:blip>
          <a:srcRect/>
          <a:stretch/>
        </p:blipFill>
        <p:spPr>
          <a:xfrm>
            <a:off x="-1" y="-1244"/>
            <a:ext cx="1248937" cy="1198219"/>
          </a:xfrm>
          <a:prstGeom prst="rect">
            <a:avLst/>
          </a:prstGeom>
          <a:noFill/>
          <a:ln>
            <a:noFill/>
          </a:ln>
        </p:spPr>
      </p:pic>
      <p:sp>
        <p:nvSpPr>
          <p:cNvPr id="70" name="Google Shape;70;p35"/>
          <p:cNvSpPr txBox="1">
            <a:spLocks noGrp="1"/>
          </p:cNvSpPr>
          <p:nvPr>
            <p:ph type="title"/>
          </p:nvPr>
        </p:nvSpPr>
        <p:spPr>
          <a:xfrm>
            <a:off x="315720" y="1449388"/>
            <a:ext cx="9441230"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71" name="Google Shape;71;p35"/>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72" name="Google Shape;72;p35"/>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9_Section Header">
  <p:cSld name="9_Section Header">
    <p:spTree>
      <p:nvGrpSpPr>
        <p:cNvPr id="1" name="Shape 73"/>
        <p:cNvGrpSpPr/>
        <p:nvPr/>
      </p:nvGrpSpPr>
      <p:grpSpPr>
        <a:xfrm>
          <a:off x="0" y="0"/>
          <a:ext cx="0" cy="0"/>
          <a:chOff x="0" y="0"/>
          <a:chExt cx="0" cy="0"/>
        </a:xfrm>
      </p:grpSpPr>
      <p:pic>
        <p:nvPicPr>
          <p:cNvPr id="74" name="Google Shape;74;p36"/>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75" name="Google Shape;75;p36"/>
          <p:cNvPicPr preferRelativeResize="0"/>
          <p:nvPr/>
        </p:nvPicPr>
        <p:blipFill rotWithShape="1">
          <a:blip r:embed="rId3">
            <a:alphaModFix amt="70000"/>
          </a:blip>
          <a:srcRect/>
          <a:stretch/>
        </p:blipFill>
        <p:spPr>
          <a:xfrm>
            <a:off x="-2" y="-1244"/>
            <a:ext cx="12192000" cy="6858000"/>
          </a:xfrm>
          <a:prstGeom prst="rect">
            <a:avLst/>
          </a:prstGeom>
          <a:noFill/>
          <a:ln>
            <a:noFill/>
          </a:ln>
        </p:spPr>
      </p:pic>
      <p:pic>
        <p:nvPicPr>
          <p:cNvPr id="76" name="Google Shape;76;p36"/>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77" name="Google Shape;77;p36"/>
          <p:cNvPicPr preferRelativeResize="0"/>
          <p:nvPr/>
        </p:nvPicPr>
        <p:blipFill rotWithShape="1">
          <a:blip r:embed="rId5">
            <a:alphaModFix/>
          </a:blip>
          <a:srcRect/>
          <a:stretch/>
        </p:blipFill>
        <p:spPr>
          <a:xfrm>
            <a:off x="-1" y="-1244"/>
            <a:ext cx="1248937" cy="1198219"/>
          </a:xfrm>
          <a:prstGeom prst="rect">
            <a:avLst/>
          </a:prstGeom>
          <a:noFill/>
          <a:ln>
            <a:noFill/>
          </a:ln>
        </p:spPr>
      </p:pic>
      <p:sp>
        <p:nvSpPr>
          <p:cNvPr id="78" name="Google Shape;78;p36"/>
          <p:cNvSpPr txBox="1">
            <a:spLocks noGrp="1"/>
          </p:cNvSpPr>
          <p:nvPr>
            <p:ph type="title"/>
          </p:nvPr>
        </p:nvSpPr>
        <p:spPr>
          <a:xfrm>
            <a:off x="315720" y="1449388"/>
            <a:ext cx="9441230"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79" name="Google Shape;79;p36"/>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80" name="Google Shape;80;p36"/>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pos="234">
          <p15:clr>
            <a:srgbClr val="F26B43"/>
          </p15:clr>
        </p15:guide>
        <p15:guide id="3" pos="7446">
          <p15:clr>
            <a:srgbClr val="F26B43"/>
          </p15:clr>
        </p15:guide>
        <p15:guide id="4" orient="horz" pos="2160">
          <p15:clr>
            <a:srgbClr val="F26B43"/>
          </p15:clr>
        </p15:guide>
        <p15:guide id="5" orient="horz" pos="754">
          <p15:clr>
            <a:srgbClr val="F26B43"/>
          </p15:clr>
        </p15:guide>
        <p15:guide id="6" orient="horz" pos="3770">
          <p15:clr>
            <a:srgbClr val="F26B43"/>
          </p15:clr>
        </p15:guide>
        <p15:guide id="7" orient="horz" pos="3521">
          <p15:clr>
            <a:srgbClr val="F26B43"/>
          </p15:clr>
        </p15:guide>
        <p15:guide id="8" orient="horz" pos="91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hyperlink" Target="https://ec.europa.eu/eusurvey/runner/BELC-specific-survey"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
          <p:cNvSpPr txBox="1">
            <a:spLocks noGrp="1"/>
          </p:cNvSpPr>
          <p:nvPr>
            <p:ph type="title"/>
          </p:nvPr>
        </p:nvSpPr>
        <p:spPr>
          <a:xfrm>
            <a:off x="371475" y="1449388"/>
            <a:ext cx="11382143" cy="1683557"/>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chemeClr val="lt1"/>
              </a:buClr>
              <a:buSzPts val="5400"/>
              <a:buFont typeface="Calibri"/>
              <a:buNone/>
            </a:pPr>
            <a:r>
              <a:rPr lang="en-GB" sz="5400"/>
              <a:t>Nibnu l-Ewropa </a:t>
            </a:r>
            <a:endParaRPr sz="5400"/>
          </a:p>
        </p:txBody>
      </p:sp>
      <p:sp>
        <p:nvSpPr>
          <p:cNvPr id="133" name="Google Shape;133;p1"/>
          <p:cNvSpPr txBox="1">
            <a:spLocks noGrp="1"/>
          </p:cNvSpPr>
          <p:nvPr>
            <p:ph type="body" idx="1"/>
          </p:nvPr>
        </p:nvSpPr>
        <p:spPr>
          <a:xfrm>
            <a:off x="360324" y="3132946"/>
            <a:ext cx="11382143" cy="1319134"/>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lt1"/>
              </a:buClr>
              <a:buSzPts val="5400"/>
              <a:buFont typeface="Calibri"/>
              <a:buNone/>
            </a:pPr>
            <a:r>
              <a:rPr lang="en-GB" sz="8100">
                <a:solidFill>
                  <a:srgbClr val="FFF200"/>
                </a:solidFill>
              </a:rPr>
              <a:t>mal-Kunsilliera Lokali </a:t>
            </a:r>
            <a:endParaRPr sz="11500">
              <a:solidFill>
                <a:srgbClr val="FFF200"/>
              </a:solidFill>
              <a:latin typeface="Calibri"/>
              <a:ea typeface="Calibri"/>
              <a:cs typeface="Calibri"/>
              <a:sym typeface="Calibri"/>
            </a:endParaRPr>
          </a:p>
        </p:txBody>
      </p:sp>
      <p:sp>
        <p:nvSpPr>
          <p:cNvPr id="134" name="Google Shape;134;p1"/>
          <p:cNvSpPr txBox="1">
            <a:spLocks noGrp="1"/>
          </p:cNvSpPr>
          <p:nvPr>
            <p:ph type="body" idx="2"/>
          </p:nvPr>
        </p:nvSpPr>
        <p:spPr>
          <a:xfrm>
            <a:off x="338024" y="4452076"/>
            <a:ext cx="11449200" cy="1092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FFFF00"/>
              </a:buClr>
              <a:buSzPts val="2400"/>
              <a:buFont typeface="Arial"/>
              <a:buNone/>
            </a:pPr>
            <a:r>
              <a:rPr lang="en-GB" sz="2000" b="0"/>
              <a:t>Network ta’ kunsilliera lokali tal-UE li jaħdmu flimkien biex </a:t>
            </a:r>
            <a:endParaRPr sz="2000" b="0"/>
          </a:p>
          <a:p>
            <a:pPr marL="0" lvl="0" indent="0" algn="l" rtl="0">
              <a:spcBef>
                <a:spcPts val="0"/>
              </a:spcBef>
              <a:spcAft>
                <a:spcPts val="0"/>
              </a:spcAft>
              <a:buClr>
                <a:srgbClr val="FFFF00"/>
              </a:buClr>
              <a:buSzPts val="2400"/>
              <a:buFont typeface="Arial"/>
              <a:buNone/>
            </a:pPr>
            <a:r>
              <a:rPr lang="en-GB" sz="2000" b="0"/>
              <a:t>jikkomunikaw dwar kwistjonijiet tal-UE</a:t>
            </a:r>
            <a:endParaRPr sz="2000" b="0"/>
          </a:p>
          <a:p>
            <a:pPr marL="0" lvl="0" indent="0" algn="l" rtl="0">
              <a:lnSpc>
                <a:spcPct val="100000"/>
              </a:lnSpc>
              <a:spcBef>
                <a:spcPts val="0"/>
              </a:spcBef>
              <a:spcAft>
                <a:spcPts val="0"/>
              </a:spcAft>
              <a:buClr>
                <a:schemeClr val="lt1"/>
              </a:buClr>
              <a:buSzPts val="2000"/>
              <a:buFont typeface="Arial"/>
              <a:buNone/>
            </a:pPr>
            <a:endParaRPr sz="2000"/>
          </a:p>
        </p:txBody>
      </p:sp>
      <p:sp>
        <p:nvSpPr>
          <p:cNvPr id="135" name="Google Shape;135;p1"/>
          <p:cNvSpPr txBox="1">
            <a:spLocks noGrp="1"/>
          </p:cNvSpPr>
          <p:nvPr>
            <p:ph type="body" idx="3"/>
          </p:nvPr>
        </p:nvSpPr>
        <p:spPr>
          <a:xfrm>
            <a:off x="9666076" y="5497224"/>
            <a:ext cx="2279700" cy="641700"/>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400"/>
              <a:buNone/>
            </a:pPr>
            <a:br>
              <a:rPr lang="en-GB"/>
            </a:br>
            <a:r>
              <a:rPr lang="en-GB" b="1"/>
              <a:t>Nibnu l-Ewropa</a:t>
            </a:r>
            <a:endParaRPr b="1"/>
          </a:p>
          <a:p>
            <a:pPr marL="0" lvl="0" indent="0" algn="l" rtl="0">
              <a:spcBef>
                <a:spcPts val="0"/>
              </a:spcBef>
              <a:spcAft>
                <a:spcPts val="0"/>
              </a:spcAft>
              <a:buClr>
                <a:schemeClr val="lt1"/>
              </a:buClr>
              <a:buSzPts val="5400"/>
              <a:buFont typeface="Calibri"/>
              <a:buNone/>
            </a:pPr>
            <a:r>
              <a:rPr lang="en-GB" sz="2000" b="1">
                <a:solidFill>
                  <a:srgbClr val="FFF200"/>
                </a:solidFill>
              </a:rPr>
              <a:t>mal-Kunsilliera Lokali</a:t>
            </a:r>
            <a:endParaRPr sz="20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0"/>
          <p:cNvSpPr txBox="1">
            <a:spLocks noGrp="1"/>
          </p:cNvSpPr>
          <p:nvPr>
            <p:ph type="body" idx="1"/>
          </p:nvPr>
        </p:nvSpPr>
        <p:spPr>
          <a:xfrm>
            <a:off x="9135550" y="6020375"/>
            <a:ext cx="2685000" cy="641700"/>
          </a:xfrm>
          <a:prstGeom prst="rect">
            <a:avLst/>
          </a:prstGeom>
          <a:noFill/>
          <a:ln>
            <a:noFill/>
          </a:ln>
        </p:spPr>
        <p:txBody>
          <a:bodyPr spcFirstLastPara="1" wrap="square" lIns="0" tIns="0" rIns="0" bIns="0" anchor="t" anchorCtr="0">
            <a:noAutofit/>
          </a:bodyPr>
          <a:lstStyle/>
          <a:p>
            <a:pPr marL="0" lvl="0" indent="457200" algn="r" rtl="0">
              <a:spcBef>
                <a:spcPts val="0"/>
              </a:spcBef>
              <a:spcAft>
                <a:spcPts val="0"/>
              </a:spcAft>
              <a:buClr>
                <a:schemeClr val="lt1"/>
              </a:buClr>
              <a:buSzPts val="1400"/>
              <a:buFont typeface="Arial"/>
              <a:buNone/>
            </a:pPr>
            <a:r>
              <a:rPr lang="en-GB" b="1" dirty="0">
                <a:solidFill>
                  <a:schemeClr val="dk1"/>
                </a:solidFill>
              </a:rPr>
              <a:t> </a:t>
            </a:r>
            <a:r>
              <a:rPr lang="en-GB" dirty="0" err="1">
                <a:solidFill>
                  <a:schemeClr val="dk1"/>
                </a:solidFill>
              </a:rPr>
              <a:t>Nibnu</a:t>
            </a:r>
            <a:r>
              <a:rPr lang="en-GB" dirty="0">
                <a:solidFill>
                  <a:schemeClr val="dk1"/>
                </a:solidFill>
              </a:rPr>
              <a:t> l-</a:t>
            </a:r>
            <a:r>
              <a:rPr lang="en-GB" dirty="0" err="1">
                <a:solidFill>
                  <a:schemeClr val="dk1"/>
                </a:solidFill>
              </a:rPr>
              <a:t>Ewropa</a:t>
            </a:r>
            <a:endParaRPr dirty="0">
              <a:solidFill>
                <a:schemeClr val="dk1"/>
              </a:solidFill>
            </a:endParaRPr>
          </a:p>
          <a:p>
            <a:pPr marL="0" lvl="0" indent="0" algn="r" rtl="0">
              <a:spcBef>
                <a:spcPts val="0"/>
              </a:spcBef>
              <a:spcAft>
                <a:spcPts val="0"/>
              </a:spcAft>
              <a:buClr>
                <a:schemeClr val="lt1"/>
              </a:buClr>
              <a:buSzPts val="5400"/>
              <a:buFont typeface="Arial"/>
              <a:buNone/>
            </a:pPr>
            <a:r>
              <a:rPr lang="en-GB" sz="2000" b="1" dirty="0">
                <a:solidFill>
                  <a:srgbClr val="13155D"/>
                </a:solidFill>
              </a:rPr>
              <a:t>mal-</a:t>
            </a:r>
            <a:r>
              <a:rPr lang="en-GB" sz="2000" b="1" dirty="0" err="1">
                <a:solidFill>
                  <a:srgbClr val="13155D"/>
                </a:solidFill>
              </a:rPr>
              <a:t>Kunsilliera</a:t>
            </a:r>
            <a:r>
              <a:rPr lang="en-GB" sz="2000" b="1" dirty="0">
                <a:solidFill>
                  <a:srgbClr val="13155D"/>
                </a:solidFill>
              </a:rPr>
              <a:t> </a:t>
            </a:r>
            <a:r>
              <a:rPr lang="en-GB" sz="2000" b="1" dirty="0" err="1">
                <a:solidFill>
                  <a:srgbClr val="13155D"/>
                </a:solidFill>
              </a:rPr>
              <a:t>Lokali</a:t>
            </a:r>
            <a:endParaRPr dirty="0"/>
          </a:p>
          <a:p>
            <a:pPr marL="0" lvl="0" indent="0" algn="r" rtl="0">
              <a:lnSpc>
                <a:spcPct val="90000"/>
              </a:lnSpc>
              <a:spcBef>
                <a:spcPts val="1000"/>
              </a:spcBef>
              <a:spcAft>
                <a:spcPts val="0"/>
              </a:spcAft>
              <a:buClr>
                <a:srgbClr val="7F7F7F"/>
              </a:buClr>
              <a:buSzPts val="1400"/>
              <a:buNone/>
            </a:pPr>
            <a:endParaRPr dirty="0"/>
          </a:p>
        </p:txBody>
      </p:sp>
      <p:sp>
        <p:nvSpPr>
          <p:cNvPr id="202" name="Google Shape;202;p10"/>
          <p:cNvSpPr txBox="1">
            <a:spLocks noGrp="1"/>
          </p:cNvSpPr>
          <p:nvPr>
            <p:ph type="title"/>
          </p:nvPr>
        </p:nvSpPr>
        <p:spPr>
          <a:xfrm>
            <a:off x="1433407" y="1449389"/>
            <a:ext cx="9325185" cy="4140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rgbClr val="85ABB1"/>
              </a:buClr>
              <a:buSzPts val="2800"/>
              <a:buFont typeface="Arial"/>
              <a:buNone/>
            </a:pPr>
            <a:r>
              <a:rPr lang="en-GB" b="1" dirty="0">
                <a:solidFill>
                  <a:srgbClr val="13165D"/>
                </a:solidFill>
              </a:rPr>
              <a:t>L-</a:t>
            </a:r>
            <a:r>
              <a:rPr lang="en-GB" b="1" dirty="0" err="1">
                <a:solidFill>
                  <a:srgbClr val="13165D"/>
                </a:solidFill>
              </a:rPr>
              <a:t>awtorità</a:t>
            </a:r>
            <a:r>
              <a:rPr lang="en-GB" b="1" dirty="0">
                <a:solidFill>
                  <a:srgbClr val="13165D"/>
                </a:solidFill>
              </a:rPr>
              <a:t> </a:t>
            </a:r>
            <a:r>
              <a:rPr lang="en-GB" b="1" dirty="0" err="1">
                <a:solidFill>
                  <a:srgbClr val="13165D"/>
                </a:solidFill>
              </a:rPr>
              <a:t>lokali</a:t>
            </a:r>
            <a:br>
              <a:rPr lang="en-GB" b="1" dirty="0">
                <a:solidFill>
                  <a:srgbClr val="13165D"/>
                </a:solidFill>
              </a:rPr>
            </a:br>
            <a:r>
              <a:rPr lang="en-GB" dirty="0" err="1">
                <a:solidFill>
                  <a:srgbClr val="13165D"/>
                </a:solidFill>
              </a:rPr>
              <a:t>sieħba</a:t>
            </a:r>
            <a:r>
              <a:rPr lang="en-GB" dirty="0">
                <a:solidFill>
                  <a:srgbClr val="13165D"/>
                </a:solidFill>
              </a:rPr>
              <a:t> </a:t>
            </a:r>
            <a:r>
              <a:rPr lang="en-GB" dirty="0" err="1">
                <a:solidFill>
                  <a:srgbClr val="13165D"/>
                </a:solidFill>
              </a:rPr>
              <a:t>tal</a:t>
            </a:r>
            <a:r>
              <a:rPr lang="en-GB" dirty="0">
                <a:solidFill>
                  <a:srgbClr val="13165D"/>
                </a:solidFill>
              </a:rPr>
              <a:t>-Kummissjoni fil-</a:t>
            </a:r>
            <a:r>
              <a:rPr lang="en-GB" dirty="0" err="1">
                <a:solidFill>
                  <a:srgbClr val="13165D"/>
                </a:solidFill>
              </a:rPr>
              <a:t>komunikazzjoni</a:t>
            </a:r>
            <a:r>
              <a:rPr lang="en-GB" dirty="0">
                <a:solidFill>
                  <a:srgbClr val="13165D"/>
                </a:solidFill>
              </a:rPr>
              <a:t> </a:t>
            </a:r>
            <a:r>
              <a:rPr lang="en-GB" dirty="0" err="1">
                <a:solidFill>
                  <a:srgbClr val="13165D"/>
                </a:solidFill>
              </a:rPr>
              <a:t>dwar</a:t>
            </a:r>
            <a:br>
              <a:rPr lang="en-GB" dirty="0">
                <a:solidFill>
                  <a:srgbClr val="13165D"/>
                </a:solidFill>
              </a:rPr>
            </a:br>
            <a:r>
              <a:rPr lang="en-GB" dirty="0">
                <a:solidFill>
                  <a:srgbClr val="13165D"/>
                </a:solidFill>
              </a:rPr>
              <a:t>l-</a:t>
            </a:r>
            <a:r>
              <a:rPr lang="en-GB" dirty="0" err="1">
                <a:solidFill>
                  <a:srgbClr val="13165D"/>
                </a:solidFill>
              </a:rPr>
              <a:t>Ewropa</a:t>
            </a:r>
            <a:r>
              <a:rPr lang="en-GB" dirty="0">
                <a:solidFill>
                  <a:srgbClr val="13165D"/>
                </a:solidFill>
              </a:rPr>
              <a:t> fil-</a:t>
            </a:r>
            <a:r>
              <a:rPr lang="en-GB" dirty="0" err="1">
                <a:solidFill>
                  <a:srgbClr val="13165D"/>
                </a:solidFill>
              </a:rPr>
              <a:t>prattika</a:t>
            </a:r>
            <a:endParaRPr dirty="0">
              <a:solidFill>
                <a:srgbClr val="13165D"/>
              </a:solidFill>
            </a:endParaRPr>
          </a:p>
          <a:p>
            <a:pPr marL="0" lvl="0" indent="0" algn="ctr" rtl="0">
              <a:lnSpc>
                <a:spcPct val="90000"/>
              </a:lnSpc>
              <a:spcBef>
                <a:spcPts val="0"/>
              </a:spcBef>
              <a:spcAft>
                <a:spcPts val="0"/>
              </a:spcAft>
              <a:buClr>
                <a:srgbClr val="13165D"/>
              </a:buClr>
              <a:buSzPts val="3600"/>
              <a:buFont typeface="Calibri"/>
              <a:buNone/>
            </a:pPr>
            <a:br>
              <a:rPr lang="en-GB" dirty="0">
                <a:solidFill>
                  <a:srgbClr val="13165D"/>
                </a:solidFill>
                <a:latin typeface="Calibri"/>
                <a:ea typeface="Calibri"/>
                <a:cs typeface="Calibri"/>
                <a:sym typeface="Calibri"/>
              </a:rPr>
            </a:br>
            <a:br>
              <a:rPr lang="en-GB" dirty="0">
                <a:solidFill>
                  <a:srgbClr val="13165D"/>
                </a:solidFill>
                <a:latin typeface="Calibri"/>
                <a:ea typeface="Calibri"/>
                <a:cs typeface="Calibri"/>
                <a:sym typeface="Calibri"/>
              </a:rPr>
            </a:br>
            <a:r>
              <a:rPr lang="en-GB" b="1" dirty="0" err="1">
                <a:solidFill>
                  <a:srgbClr val="13165D"/>
                </a:solidFill>
              </a:rPr>
              <a:t>Rappreżentant</a:t>
            </a:r>
            <a:r>
              <a:rPr lang="en-GB" b="1" dirty="0">
                <a:solidFill>
                  <a:srgbClr val="13165D"/>
                </a:solidFill>
              </a:rPr>
              <a:t> </a:t>
            </a:r>
            <a:r>
              <a:rPr lang="en-GB" b="1" dirty="0" err="1">
                <a:solidFill>
                  <a:srgbClr val="13165D"/>
                </a:solidFill>
              </a:rPr>
              <a:t>elett</a:t>
            </a:r>
            <a:r>
              <a:rPr lang="en-GB" b="1" dirty="0">
                <a:solidFill>
                  <a:srgbClr val="13165D"/>
                </a:solidFill>
              </a:rPr>
              <a:t> </a:t>
            </a:r>
            <a:r>
              <a:rPr lang="en-GB" b="1" dirty="0" err="1">
                <a:solidFill>
                  <a:srgbClr val="13165D"/>
                </a:solidFill>
              </a:rPr>
              <a:t>lokalment</a:t>
            </a:r>
            <a:r>
              <a:rPr lang="en-GB" b="1" dirty="0">
                <a:solidFill>
                  <a:srgbClr val="13165D"/>
                </a:solidFill>
              </a:rPr>
              <a:t> </a:t>
            </a:r>
            <a:r>
              <a:rPr lang="en-GB" b="1" dirty="0" err="1">
                <a:solidFill>
                  <a:srgbClr val="13165D"/>
                </a:solidFill>
              </a:rPr>
              <a:t>maħtur</a:t>
            </a:r>
            <a:r>
              <a:rPr lang="en-GB" b="1" dirty="0">
                <a:solidFill>
                  <a:srgbClr val="13165D"/>
                </a:solidFill>
              </a:rPr>
              <a:t> </a:t>
            </a:r>
            <a:br>
              <a:rPr lang="en-GB" b="1" dirty="0">
                <a:solidFill>
                  <a:srgbClr val="13165D"/>
                </a:solidFill>
              </a:rPr>
            </a:br>
            <a:r>
              <a:rPr lang="en-GB" b="1" dirty="0">
                <a:solidFill>
                  <a:srgbClr val="13165D"/>
                </a:solidFill>
              </a:rPr>
              <a:t>mill-</a:t>
            </a:r>
            <a:r>
              <a:rPr lang="en-GB" b="1" dirty="0" err="1">
                <a:solidFill>
                  <a:srgbClr val="13165D"/>
                </a:solidFill>
              </a:rPr>
              <a:t>awtorità</a:t>
            </a:r>
            <a:r>
              <a:rPr lang="en-GB" b="1" dirty="0">
                <a:solidFill>
                  <a:srgbClr val="13165D"/>
                </a:solidFill>
              </a:rPr>
              <a:t> </a:t>
            </a:r>
            <a:r>
              <a:rPr lang="en-GB" b="1" dirty="0" err="1">
                <a:solidFill>
                  <a:srgbClr val="13165D"/>
                </a:solidFill>
              </a:rPr>
              <a:t>lokali</a:t>
            </a:r>
            <a:r>
              <a:rPr lang="en-GB" dirty="0">
                <a:solidFill>
                  <a:srgbClr val="13165D"/>
                </a:solidFill>
              </a:rPr>
              <a:t> </a:t>
            </a:r>
            <a:r>
              <a:rPr lang="en-GB" dirty="0" err="1">
                <a:solidFill>
                  <a:srgbClr val="13165D"/>
                </a:solidFill>
              </a:rPr>
              <a:t>membru</a:t>
            </a:r>
            <a:r>
              <a:rPr lang="en-GB" dirty="0">
                <a:solidFill>
                  <a:srgbClr val="13165D"/>
                </a:solidFill>
              </a:rPr>
              <a:t> tan-network </a:t>
            </a:r>
            <a:br>
              <a:rPr lang="mt-MT" dirty="0">
                <a:solidFill>
                  <a:srgbClr val="13165D"/>
                </a:solidFill>
              </a:rPr>
            </a:br>
            <a:r>
              <a:rPr lang="en-GB" dirty="0">
                <a:solidFill>
                  <a:srgbClr val="13165D"/>
                </a:solidFill>
              </a:rPr>
              <a:t>“</a:t>
            </a:r>
            <a:r>
              <a:rPr lang="en-GB" dirty="0" err="1">
                <a:solidFill>
                  <a:srgbClr val="13165D"/>
                </a:solidFill>
              </a:rPr>
              <a:t>Nibnu</a:t>
            </a:r>
            <a:r>
              <a:rPr lang="en-GB" dirty="0">
                <a:solidFill>
                  <a:srgbClr val="13165D"/>
                </a:solidFill>
              </a:rPr>
              <a:t> l-</a:t>
            </a:r>
            <a:r>
              <a:rPr lang="en-GB" dirty="0" err="1">
                <a:solidFill>
                  <a:srgbClr val="13165D"/>
                </a:solidFill>
              </a:rPr>
              <a:t>Ewropa</a:t>
            </a:r>
            <a:r>
              <a:rPr lang="en-GB" dirty="0">
                <a:solidFill>
                  <a:srgbClr val="13165D"/>
                </a:solidFill>
              </a:rPr>
              <a:t> mal-</a:t>
            </a:r>
            <a:r>
              <a:rPr lang="en-GB" dirty="0" err="1">
                <a:solidFill>
                  <a:srgbClr val="13165D"/>
                </a:solidFill>
              </a:rPr>
              <a:t>Kunsilliera</a:t>
            </a:r>
            <a:r>
              <a:rPr lang="en-GB" dirty="0">
                <a:solidFill>
                  <a:srgbClr val="13165D"/>
                </a:solidFill>
              </a:rPr>
              <a:t> </a:t>
            </a:r>
            <a:r>
              <a:rPr lang="en-GB" dirty="0" err="1">
                <a:solidFill>
                  <a:srgbClr val="13165D"/>
                </a:solidFill>
              </a:rPr>
              <a:t>Lokali</a:t>
            </a:r>
            <a:r>
              <a:rPr lang="en-GB" dirty="0">
                <a:solidFill>
                  <a:srgbClr val="13165D"/>
                </a:solidFill>
              </a:rPr>
              <a:t>”</a:t>
            </a:r>
            <a:endParaRPr dirty="0">
              <a:solidFill>
                <a:srgbClr val="13165D"/>
              </a:solidFill>
            </a:endParaRPr>
          </a:p>
        </p:txBody>
      </p:sp>
      <p:sp>
        <p:nvSpPr>
          <p:cNvPr id="203" name="Google Shape;203;p10"/>
          <p:cNvSpPr txBox="1">
            <a:spLocks noGrp="1"/>
          </p:cNvSpPr>
          <p:nvPr>
            <p:ph type="body" idx="2"/>
          </p:nvPr>
        </p:nvSpPr>
        <p:spPr>
          <a:xfrm>
            <a:off x="10299560" y="306759"/>
            <a:ext cx="152096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31538F"/>
                </a:solidFill>
              </a:rPr>
              <a:t>Kif se jaħdem in-network</a:t>
            </a:r>
            <a:endParaRPr>
              <a:solidFill>
                <a:srgbClr val="13165D"/>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1"/>
          <p:cNvSpPr txBox="1">
            <a:spLocks noGrp="1"/>
          </p:cNvSpPr>
          <p:nvPr>
            <p:ph type="title"/>
          </p:nvPr>
        </p:nvSpPr>
        <p:spPr>
          <a:xfrm>
            <a:off x="315725" y="1449400"/>
            <a:ext cx="7851900" cy="4140300"/>
          </a:xfrm>
          <a:prstGeom prst="rect">
            <a:avLst/>
          </a:prstGeom>
          <a:noFill/>
          <a:ln>
            <a:noFill/>
          </a:ln>
        </p:spPr>
        <p:txBody>
          <a:bodyPr spcFirstLastPara="1" wrap="square" lIns="0" tIns="0" rIns="0" bIns="0" anchor="ctr" anchorCtr="0">
            <a:noAutofit/>
          </a:bodyPr>
          <a:lstStyle/>
          <a:p>
            <a:pPr marL="0" marR="38100" lvl="0" indent="0" algn="l" rtl="0">
              <a:lnSpc>
                <a:spcPct val="128571"/>
              </a:lnSpc>
              <a:spcBef>
                <a:spcPts val="0"/>
              </a:spcBef>
              <a:spcAft>
                <a:spcPts val="0"/>
              </a:spcAft>
              <a:buClr>
                <a:schemeClr val="dk1"/>
              </a:buClr>
              <a:buSzPts val="1100"/>
              <a:buFont typeface="Arial"/>
              <a:buNone/>
            </a:pPr>
            <a:endParaRPr dirty="0">
              <a:solidFill>
                <a:srgbClr val="FFF200"/>
              </a:solidFill>
              <a:latin typeface="Arial"/>
              <a:ea typeface="Arial"/>
              <a:cs typeface="Arial"/>
              <a:sym typeface="Arial"/>
            </a:endParaRPr>
          </a:p>
          <a:p>
            <a:pPr marL="0" marR="38100" lvl="0" indent="0" algn="l" rtl="0">
              <a:lnSpc>
                <a:spcPct val="128571"/>
              </a:lnSpc>
              <a:spcBef>
                <a:spcPts val="0"/>
              </a:spcBef>
              <a:spcAft>
                <a:spcPts val="0"/>
              </a:spcAft>
              <a:buClr>
                <a:schemeClr val="dk1"/>
              </a:buClr>
              <a:buSzPts val="1100"/>
              <a:buFont typeface="Arial"/>
              <a:buNone/>
            </a:pPr>
            <a:endParaRPr dirty="0">
              <a:solidFill>
                <a:srgbClr val="FFF200"/>
              </a:solidFill>
              <a:latin typeface="Arial"/>
              <a:ea typeface="Arial"/>
              <a:cs typeface="Arial"/>
              <a:sym typeface="Arial"/>
            </a:endParaRPr>
          </a:p>
          <a:p>
            <a:pPr marL="0" marR="38100" lvl="0" indent="0" algn="l" rtl="0">
              <a:lnSpc>
                <a:spcPct val="128571"/>
              </a:lnSpc>
              <a:spcBef>
                <a:spcPts val="0"/>
              </a:spcBef>
              <a:spcAft>
                <a:spcPts val="0"/>
              </a:spcAft>
              <a:buClr>
                <a:schemeClr val="dk1"/>
              </a:buClr>
              <a:buSzPts val="1100"/>
              <a:buFont typeface="Arial"/>
              <a:buNone/>
            </a:pPr>
            <a:r>
              <a:rPr lang="en-GB" b="1" dirty="0">
                <a:solidFill>
                  <a:srgbClr val="FFF200"/>
                </a:solidFill>
                <a:latin typeface="Arial"/>
                <a:ea typeface="Arial"/>
                <a:cs typeface="Arial"/>
                <a:sym typeface="Arial"/>
              </a:rPr>
              <a:t>5 </a:t>
            </a:r>
            <a:r>
              <a:rPr lang="en-GB" b="1" dirty="0" err="1">
                <a:solidFill>
                  <a:srgbClr val="FFF200"/>
                </a:solidFill>
                <a:latin typeface="Arial"/>
                <a:ea typeface="Arial"/>
                <a:cs typeface="Arial"/>
                <a:sym typeface="Arial"/>
              </a:rPr>
              <a:t>benefiċċji</a:t>
            </a:r>
            <a:r>
              <a:rPr lang="en-GB" b="1" dirty="0">
                <a:solidFill>
                  <a:srgbClr val="FFF200"/>
                </a:solidFill>
                <a:latin typeface="Arial"/>
                <a:ea typeface="Arial"/>
                <a:cs typeface="Arial"/>
                <a:sym typeface="Arial"/>
              </a:rPr>
              <a:t> </a:t>
            </a:r>
            <a:r>
              <a:rPr lang="en-GB" b="1" dirty="0" err="1">
                <a:solidFill>
                  <a:srgbClr val="FFF200"/>
                </a:solidFill>
                <a:latin typeface="Arial"/>
                <a:ea typeface="Arial"/>
                <a:cs typeface="Arial"/>
                <a:sym typeface="Arial"/>
              </a:rPr>
              <a:t>ewlenin</a:t>
            </a:r>
            <a:endParaRPr b="1" dirty="0">
              <a:solidFill>
                <a:srgbClr val="FFF200"/>
              </a:solidFill>
              <a:latin typeface="Arial"/>
              <a:ea typeface="Arial"/>
              <a:cs typeface="Arial"/>
              <a:sym typeface="Arial"/>
            </a:endParaRPr>
          </a:p>
          <a:p>
            <a:pPr marL="0" lvl="0" indent="0" algn="l" rtl="0">
              <a:spcBef>
                <a:spcPts val="0"/>
              </a:spcBef>
              <a:spcAft>
                <a:spcPts val="0"/>
              </a:spcAft>
              <a:buClr>
                <a:schemeClr val="lt1"/>
              </a:buClr>
              <a:buSzPts val="6000"/>
              <a:buFont typeface="Calibri"/>
              <a:buNone/>
            </a:pPr>
            <a:r>
              <a:rPr lang="mt-MT" b="1" dirty="0"/>
              <a:t>meta</a:t>
            </a:r>
            <a:r>
              <a:rPr lang="en-GB" b="1" dirty="0"/>
              <a:t> </a:t>
            </a:r>
            <a:r>
              <a:rPr lang="mt-MT" b="1" dirty="0"/>
              <a:t>t</a:t>
            </a:r>
            <a:r>
              <a:rPr lang="en-GB" b="1" dirty="0" err="1"/>
              <a:t>ipparteċipa</a:t>
            </a:r>
            <a:r>
              <a:rPr lang="en-GB" b="1" dirty="0"/>
              <a:t> </a:t>
            </a:r>
            <a:r>
              <a:rPr lang="en-GB" b="1" dirty="0" err="1"/>
              <a:t>f’dan</a:t>
            </a:r>
            <a:r>
              <a:rPr lang="en-GB" b="1" dirty="0"/>
              <a:t> in-network</a:t>
            </a:r>
            <a:endParaRPr b="1" dirty="0"/>
          </a:p>
          <a:p>
            <a:pPr marL="0" marR="38100" lvl="0" indent="0" algn="l" rtl="0">
              <a:lnSpc>
                <a:spcPct val="128571"/>
              </a:lnSpc>
              <a:spcBef>
                <a:spcPts val="0"/>
              </a:spcBef>
              <a:spcAft>
                <a:spcPts val="0"/>
              </a:spcAft>
              <a:buClr>
                <a:schemeClr val="dk1"/>
              </a:buClr>
              <a:buSzPts val="1100"/>
              <a:buFont typeface="Arial"/>
              <a:buNone/>
            </a:pPr>
            <a:endParaRPr dirty="0">
              <a:solidFill>
                <a:srgbClr val="FFF200"/>
              </a:solidFill>
              <a:latin typeface="Arial"/>
              <a:ea typeface="Arial"/>
              <a:cs typeface="Arial"/>
              <a:sym typeface="Arial"/>
            </a:endParaRPr>
          </a:p>
          <a:p>
            <a:pPr marL="0" lvl="0" indent="0" algn="l" rtl="0">
              <a:lnSpc>
                <a:spcPct val="90000"/>
              </a:lnSpc>
              <a:spcBef>
                <a:spcPts val="0"/>
              </a:spcBef>
              <a:spcAft>
                <a:spcPts val="0"/>
              </a:spcAft>
              <a:buClr>
                <a:srgbClr val="FFF200"/>
              </a:buClr>
              <a:buSzPts val="4000"/>
              <a:buFont typeface="Calibri"/>
              <a:buNone/>
            </a:pPr>
            <a:br>
              <a:rPr lang="en-GB" sz="4000" dirty="0">
                <a:solidFill>
                  <a:srgbClr val="FFF200"/>
                </a:solidFill>
                <a:latin typeface="Calibri"/>
                <a:ea typeface="Calibri"/>
                <a:cs typeface="Calibri"/>
                <a:sym typeface="Calibri"/>
              </a:rPr>
            </a:br>
            <a:endParaRPr sz="4000" dirty="0"/>
          </a:p>
        </p:txBody>
      </p:sp>
      <p:sp>
        <p:nvSpPr>
          <p:cNvPr id="209" name="Google Shape;209;p11"/>
          <p:cNvSpPr txBox="1"/>
          <p:nvPr/>
        </p:nvSpPr>
        <p:spPr>
          <a:xfrm>
            <a:off x="9540951" y="5984874"/>
            <a:ext cx="2279700" cy="641700"/>
          </a:xfrm>
          <a:prstGeom prst="rect">
            <a:avLst/>
          </a:prstGeom>
          <a:noFill/>
          <a:ln>
            <a:noFill/>
          </a:ln>
        </p:spPr>
        <p:txBody>
          <a:bodyPr spcFirstLastPara="1" wrap="square" lIns="0" tIns="0" rIns="0" bIns="0" anchor="t" anchorCtr="0">
            <a:noAutofit/>
          </a:bodyPr>
          <a:lstStyle/>
          <a:p>
            <a:pPr marL="0" lvl="0" indent="457200" algn="r" rtl="0">
              <a:lnSpc>
                <a:spcPct val="90000"/>
              </a:lnSpc>
              <a:spcBef>
                <a:spcPts val="0"/>
              </a:spcBef>
              <a:spcAft>
                <a:spcPts val="0"/>
              </a:spcAft>
              <a:buClr>
                <a:schemeClr val="lt1"/>
              </a:buClr>
              <a:buSzPts val="1400"/>
              <a:buFont typeface="Arial"/>
              <a:buNone/>
            </a:pPr>
            <a:r>
              <a:rPr lang="en-GB" b="1" dirty="0">
                <a:solidFill>
                  <a:schemeClr val="lt1"/>
                </a:solidFill>
                <a:latin typeface="Calibri"/>
                <a:ea typeface="Calibri"/>
                <a:cs typeface="Calibri"/>
                <a:sym typeface="Calibri"/>
              </a:rPr>
              <a:t> </a:t>
            </a:r>
            <a:r>
              <a:rPr lang="en-GB" b="1" dirty="0" err="1">
                <a:solidFill>
                  <a:schemeClr val="lt1"/>
                </a:solidFill>
                <a:latin typeface="Calibri"/>
                <a:ea typeface="Calibri"/>
                <a:cs typeface="Calibri"/>
                <a:sym typeface="Calibri"/>
              </a:rPr>
              <a:t>Nibnu</a:t>
            </a:r>
            <a:r>
              <a:rPr lang="en-GB" b="1" dirty="0">
                <a:solidFill>
                  <a:schemeClr val="lt1"/>
                </a:solidFill>
                <a:latin typeface="Calibri"/>
                <a:ea typeface="Calibri"/>
                <a:cs typeface="Calibri"/>
                <a:sym typeface="Calibri"/>
              </a:rPr>
              <a:t> l-</a:t>
            </a:r>
            <a:r>
              <a:rPr lang="en-GB" b="1" dirty="0" err="1">
                <a:solidFill>
                  <a:schemeClr val="lt1"/>
                </a:solidFill>
                <a:latin typeface="Calibri"/>
                <a:ea typeface="Calibri"/>
                <a:cs typeface="Calibri"/>
                <a:sym typeface="Calibri"/>
              </a:rPr>
              <a:t>Ewropa</a:t>
            </a:r>
            <a:endParaRPr lang="en-GB" b="1" dirty="0">
              <a:solidFill>
                <a:schemeClr val="lt1"/>
              </a:solidFill>
              <a:latin typeface="Calibri"/>
              <a:ea typeface="Calibri"/>
              <a:cs typeface="Calibri"/>
              <a:sym typeface="Calibri"/>
            </a:endParaRPr>
          </a:p>
          <a:p>
            <a:pPr marL="0" lvl="0" indent="0" algn="r" rtl="0">
              <a:lnSpc>
                <a:spcPct val="90000"/>
              </a:lnSpc>
              <a:spcBef>
                <a:spcPts val="0"/>
              </a:spcBef>
              <a:spcAft>
                <a:spcPts val="0"/>
              </a:spcAft>
              <a:buClr>
                <a:schemeClr val="lt1"/>
              </a:buClr>
              <a:buSzPts val="5400"/>
              <a:buFont typeface="Arial"/>
              <a:buNone/>
            </a:pPr>
            <a:r>
              <a:rPr lang="en-GB" sz="2000" b="1" dirty="0">
                <a:solidFill>
                  <a:srgbClr val="FFF200"/>
                </a:solidFill>
                <a:latin typeface="Calibri"/>
                <a:ea typeface="Calibri"/>
                <a:cs typeface="Calibri"/>
                <a:sym typeface="Calibri"/>
              </a:rPr>
              <a:t>mal-</a:t>
            </a:r>
            <a:r>
              <a:rPr lang="en-GB" sz="2000" b="1" dirty="0" err="1">
                <a:solidFill>
                  <a:srgbClr val="FFF200"/>
                </a:solidFill>
                <a:latin typeface="Calibri"/>
                <a:ea typeface="Calibri"/>
                <a:cs typeface="Calibri"/>
                <a:sym typeface="Calibri"/>
              </a:rPr>
              <a:t>Kunsilliera</a:t>
            </a:r>
            <a:r>
              <a:rPr lang="en-GB" sz="2000" b="1" dirty="0">
                <a:solidFill>
                  <a:srgbClr val="FFF200"/>
                </a:solidFill>
                <a:latin typeface="Calibri"/>
                <a:ea typeface="Calibri"/>
                <a:cs typeface="Calibri"/>
                <a:sym typeface="Calibri"/>
              </a:rPr>
              <a:t> </a:t>
            </a:r>
            <a:r>
              <a:rPr lang="en-GB" sz="2000" b="1" dirty="0" err="1">
                <a:solidFill>
                  <a:srgbClr val="FFF200"/>
                </a:solidFill>
                <a:latin typeface="Calibri"/>
                <a:ea typeface="Calibri"/>
                <a:cs typeface="Calibri"/>
                <a:sym typeface="Calibri"/>
              </a:rPr>
              <a:t>Lokali</a:t>
            </a:r>
            <a:endParaRPr lang="en-GB" sz="2400" b="1" dirty="0">
              <a:solidFill>
                <a:srgbClr val="FFF200"/>
              </a:solidFill>
              <a:latin typeface="Calibri"/>
              <a:ea typeface="Calibri"/>
              <a:cs typeface="Calibri"/>
              <a:sym typeface="Calibri"/>
            </a:endParaRPr>
          </a:p>
          <a:p>
            <a:pPr marL="0" marR="0" lvl="0" indent="0" algn="r" rtl="0">
              <a:lnSpc>
                <a:spcPct val="90000"/>
              </a:lnSpc>
              <a:spcBef>
                <a:spcPts val="1000"/>
              </a:spcBef>
              <a:spcAft>
                <a:spcPts val="0"/>
              </a:spcAft>
              <a:buClr>
                <a:schemeClr val="lt1"/>
              </a:buClr>
              <a:buSzPts val="1400"/>
              <a:buFont typeface="Arial"/>
              <a:buNone/>
            </a:pPr>
            <a:endParaRPr sz="14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2"/>
          <p:cNvSpPr txBox="1">
            <a:spLocks noGrp="1"/>
          </p:cNvSpPr>
          <p:nvPr>
            <p:ph type="body" idx="1"/>
          </p:nvPr>
        </p:nvSpPr>
        <p:spPr>
          <a:xfrm>
            <a:off x="9323575" y="6020375"/>
            <a:ext cx="2496900" cy="641700"/>
          </a:xfrm>
          <a:prstGeom prst="rect">
            <a:avLst/>
          </a:prstGeom>
          <a:noFill/>
          <a:ln>
            <a:noFill/>
          </a:ln>
        </p:spPr>
        <p:txBody>
          <a:bodyPr spcFirstLastPara="1" wrap="square" lIns="0" tIns="0" rIns="0" bIns="0" anchor="t" anchorCtr="0">
            <a:noAutofit/>
          </a:bodyPr>
          <a:lstStyle/>
          <a:p>
            <a:pPr marL="0" lvl="0" indent="457200" algn="r" rtl="0">
              <a:spcBef>
                <a:spcPts val="0"/>
              </a:spcBef>
              <a:spcAft>
                <a:spcPts val="0"/>
              </a:spcAft>
              <a:buClr>
                <a:schemeClr val="lt1"/>
              </a:buClr>
              <a:buSzPts val="1400"/>
              <a:buFont typeface="Arial"/>
              <a:buNone/>
            </a:pPr>
            <a:r>
              <a:rPr lang="en-GB" b="1">
                <a:solidFill>
                  <a:schemeClr val="dk1"/>
                </a:solidFill>
              </a:rPr>
              <a:t> </a:t>
            </a:r>
            <a:r>
              <a:rPr lang="en-GB">
                <a:solidFill>
                  <a:schemeClr val="dk1"/>
                </a:solidFill>
              </a:rPr>
              <a:t>Nibnu l-Ewropa</a:t>
            </a:r>
            <a:endParaRPr>
              <a:solidFill>
                <a:schemeClr val="dk1"/>
              </a:solidFill>
            </a:endParaRPr>
          </a:p>
          <a:p>
            <a:pPr marL="0" lvl="0" indent="0" algn="r" rtl="0">
              <a:spcBef>
                <a:spcPts val="0"/>
              </a:spcBef>
              <a:spcAft>
                <a:spcPts val="0"/>
              </a:spcAft>
              <a:buClr>
                <a:schemeClr val="lt1"/>
              </a:buClr>
              <a:buSzPts val="5400"/>
              <a:buFont typeface="Arial"/>
              <a:buNone/>
            </a:pPr>
            <a:r>
              <a:rPr lang="en-GB" sz="2000" b="1">
                <a:solidFill>
                  <a:srgbClr val="13155D"/>
                </a:solidFill>
              </a:rPr>
              <a:t>mal-Kunsilliera Lokali</a:t>
            </a:r>
            <a:endParaRPr/>
          </a:p>
          <a:p>
            <a:pPr marL="0" lvl="0" indent="0" algn="r" rtl="0">
              <a:lnSpc>
                <a:spcPct val="90000"/>
              </a:lnSpc>
              <a:spcBef>
                <a:spcPts val="1000"/>
              </a:spcBef>
              <a:spcAft>
                <a:spcPts val="0"/>
              </a:spcAft>
              <a:buClr>
                <a:srgbClr val="7F7F7F"/>
              </a:buClr>
              <a:buSzPts val="1400"/>
              <a:buNone/>
            </a:pPr>
            <a:endParaRPr/>
          </a:p>
        </p:txBody>
      </p:sp>
      <p:sp>
        <p:nvSpPr>
          <p:cNvPr id="215" name="Google Shape;215;p12"/>
          <p:cNvSpPr txBox="1">
            <a:spLocks noGrp="1"/>
          </p:cNvSpPr>
          <p:nvPr>
            <p:ph type="body" idx="2"/>
          </p:nvPr>
        </p:nvSpPr>
        <p:spPr>
          <a:xfrm>
            <a:off x="9016801" y="306750"/>
            <a:ext cx="2803800" cy="890100"/>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55D"/>
                </a:solidFill>
                <a:latin typeface="Arial"/>
                <a:ea typeface="Arial"/>
                <a:cs typeface="Arial"/>
                <a:sym typeface="Arial"/>
              </a:rPr>
              <a:t>5 benefiċċji ewlenin</a:t>
            </a:r>
            <a:endParaRPr b="1">
              <a:solidFill>
                <a:srgbClr val="13155D"/>
              </a:solidFill>
              <a:latin typeface="Arial"/>
              <a:ea typeface="Arial"/>
              <a:cs typeface="Arial"/>
              <a:sym typeface="Arial"/>
            </a:endParaRPr>
          </a:p>
          <a:p>
            <a:pPr marL="0" lvl="0" indent="0" algn="r" rtl="0">
              <a:spcBef>
                <a:spcPts val="0"/>
              </a:spcBef>
              <a:spcAft>
                <a:spcPts val="0"/>
              </a:spcAft>
              <a:buClr>
                <a:schemeClr val="lt1"/>
              </a:buClr>
              <a:buSzPts val="6000"/>
              <a:buFont typeface="Calibri"/>
              <a:buNone/>
            </a:pPr>
            <a:r>
              <a:rPr lang="en-GB" b="1">
                <a:solidFill>
                  <a:srgbClr val="13155D"/>
                </a:solidFill>
              </a:rPr>
              <a:t>li wieħed jipparteċipa f’dan in-network?</a:t>
            </a:r>
            <a:endParaRPr b="1">
              <a:solidFill>
                <a:srgbClr val="13155D"/>
              </a:solidFill>
            </a:endParaRPr>
          </a:p>
          <a:p>
            <a:pPr marL="0" lvl="0" indent="0" algn="r" rtl="0">
              <a:lnSpc>
                <a:spcPct val="90000"/>
              </a:lnSpc>
              <a:spcBef>
                <a:spcPts val="0"/>
              </a:spcBef>
              <a:spcAft>
                <a:spcPts val="0"/>
              </a:spcAft>
              <a:buClr>
                <a:srgbClr val="13165D"/>
              </a:buClr>
              <a:buSzPts val="1000"/>
              <a:buNone/>
            </a:pPr>
            <a:endParaRPr b="1">
              <a:solidFill>
                <a:srgbClr val="13165D"/>
              </a:solidFill>
            </a:endParaRPr>
          </a:p>
        </p:txBody>
      </p:sp>
      <p:sp>
        <p:nvSpPr>
          <p:cNvPr id="216" name="Google Shape;216;p12"/>
          <p:cNvSpPr/>
          <p:nvPr/>
        </p:nvSpPr>
        <p:spPr>
          <a:xfrm>
            <a:off x="428322" y="1819917"/>
            <a:ext cx="5361600" cy="1313700"/>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GB" sz="1500" b="1" dirty="0" err="1">
                <a:solidFill>
                  <a:srgbClr val="FFF200"/>
                </a:solidFill>
                <a:latin typeface="Calibri"/>
                <a:ea typeface="Calibri"/>
                <a:cs typeface="Calibri"/>
                <a:sym typeface="Calibri"/>
              </a:rPr>
              <a:t>Aċċess</a:t>
            </a:r>
            <a:r>
              <a:rPr lang="en-GB" sz="1500" b="1" dirty="0">
                <a:solidFill>
                  <a:srgbClr val="FFF200"/>
                </a:solidFill>
                <a:latin typeface="Calibri"/>
                <a:ea typeface="Calibri"/>
                <a:cs typeface="Calibri"/>
                <a:sym typeface="Calibri"/>
              </a:rPr>
              <a:t> </a:t>
            </a:r>
            <a:r>
              <a:rPr lang="en-GB" sz="1500" b="1" dirty="0" err="1">
                <a:solidFill>
                  <a:srgbClr val="FFF200"/>
                </a:solidFill>
                <a:latin typeface="Calibri"/>
                <a:ea typeface="Calibri"/>
                <a:cs typeface="Calibri"/>
                <a:sym typeface="Calibri"/>
              </a:rPr>
              <a:t>privileġġjat</a:t>
            </a:r>
            <a:r>
              <a:rPr lang="en-GB" sz="1500" b="1" dirty="0">
                <a:solidFill>
                  <a:srgbClr val="85ABB1"/>
                </a:solidFill>
                <a:latin typeface="Calibri"/>
                <a:ea typeface="Calibri"/>
                <a:cs typeface="Calibri"/>
                <a:sym typeface="Calibri"/>
              </a:rPr>
              <a:t> </a:t>
            </a:r>
            <a:r>
              <a:rPr lang="en-GB" sz="1500" dirty="0" err="1">
                <a:solidFill>
                  <a:schemeClr val="lt1"/>
                </a:solidFill>
                <a:latin typeface="Calibri"/>
                <a:ea typeface="Calibri"/>
                <a:cs typeface="Calibri"/>
                <a:sym typeface="Calibri"/>
              </a:rPr>
              <a:t>għal</a:t>
            </a:r>
            <a:r>
              <a:rPr lang="en-GB" sz="1500" dirty="0">
                <a:solidFill>
                  <a:schemeClr val="lt1"/>
                </a:solidFill>
                <a:latin typeface="Calibri"/>
                <a:ea typeface="Calibri"/>
                <a:cs typeface="Calibri"/>
                <a:sym typeface="Calibri"/>
              </a:rPr>
              <a:t> </a:t>
            </a:r>
            <a:r>
              <a:rPr lang="en-GB" sz="1500" dirty="0" err="1">
                <a:solidFill>
                  <a:schemeClr val="lt1"/>
                </a:solidFill>
                <a:latin typeface="Calibri"/>
                <a:ea typeface="Calibri"/>
                <a:cs typeface="Calibri"/>
                <a:sym typeface="Calibri"/>
              </a:rPr>
              <a:t>sorsi</a:t>
            </a:r>
            <a:r>
              <a:rPr lang="en-GB" sz="1500" dirty="0">
                <a:solidFill>
                  <a:schemeClr val="lt1"/>
                </a:solidFill>
                <a:latin typeface="Calibri"/>
                <a:ea typeface="Calibri"/>
                <a:cs typeface="Calibri"/>
                <a:sym typeface="Calibri"/>
              </a:rPr>
              <a:t> ta’ </a:t>
            </a:r>
            <a:r>
              <a:rPr lang="en-GB" sz="1500" dirty="0" err="1">
                <a:solidFill>
                  <a:schemeClr val="lt1"/>
                </a:solidFill>
                <a:latin typeface="Calibri"/>
                <a:ea typeface="Calibri"/>
                <a:cs typeface="Calibri"/>
                <a:sym typeface="Calibri"/>
              </a:rPr>
              <a:t>komunikazzjoni</a:t>
            </a:r>
            <a:r>
              <a:rPr lang="en-GB" sz="1500" dirty="0">
                <a:solidFill>
                  <a:schemeClr val="lt1"/>
                </a:solidFill>
                <a:latin typeface="Calibri"/>
                <a:ea typeface="Calibri"/>
                <a:cs typeface="Calibri"/>
                <a:sym typeface="Calibri"/>
              </a:rPr>
              <a:t> </a:t>
            </a:r>
            <a:r>
              <a:rPr lang="en-GB" sz="1500" dirty="0" err="1">
                <a:solidFill>
                  <a:schemeClr val="lt1"/>
                </a:solidFill>
                <a:latin typeface="Calibri"/>
                <a:ea typeface="Calibri"/>
                <a:cs typeface="Calibri"/>
                <a:sym typeface="Calibri"/>
              </a:rPr>
              <a:t>tal</a:t>
            </a:r>
            <a:r>
              <a:rPr lang="en-GB" sz="1500" dirty="0">
                <a:solidFill>
                  <a:schemeClr val="lt1"/>
                </a:solidFill>
                <a:latin typeface="Calibri"/>
                <a:ea typeface="Calibri"/>
                <a:cs typeface="Calibri"/>
                <a:sym typeface="Calibri"/>
              </a:rPr>
              <a:t>-UE </a:t>
            </a:r>
            <a:r>
              <a:rPr lang="en-GB" sz="1500" dirty="0" err="1">
                <a:solidFill>
                  <a:schemeClr val="lt1"/>
                </a:solidFill>
                <a:latin typeface="Calibri"/>
                <a:ea typeface="Calibri"/>
                <a:cs typeface="Calibri"/>
                <a:sym typeface="Calibri"/>
              </a:rPr>
              <a:t>uffiċjali</a:t>
            </a:r>
            <a:r>
              <a:rPr lang="en-GB" sz="1500" dirty="0">
                <a:solidFill>
                  <a:schemeClr val="lt1"/>
                </a:solidFill>
                <a:latin typeface="Calibri"/>
                <a:ea typeface="Calibri"/>
                <a:cs typeface="Calibri"/>
                <a:sym typeface="Calibri"/>
              </a:rPr>
              <a:t> fil-</a:t>
            </a:r>
            <a:r>
              <a:rPr lang="en-GB" sz="1500" dirty="0" err="1">
                <a:solidFill>
                  <a:schemeClr val="lt1"/>
                </a:solidFill>
                <a:latin typeface="Calibri"/>
                <a:ea typeface="Calibri"/>
                <a:cs typeface="Calibri"/>
                <a:sym typeface="Calibri"/>
              </a:rPr>
              <a:t>lingwi</a:t>
            </a:r>
            <a:r>
              <a:rPr lang="en-GB" sz="1500" dirty="0">
                <a:solidFill>
                  <a:schemeClr val="lt1"/>
                </a:solidFill>
                <a:latin typeface="Calibri"/>
                <a:ea typeface="Calibri"/>
                <a:cs typeface="Calibri"/>
                <a:sym typeface="Calibri"/>
              </a:rPr>
              <a:t> </a:t>
            </a:r>
            <a:r>
              <a:rPr lang="en-GB" sz="1500" dirty="0" err="1">
                <a:solidFill>
                  <a:schemeClr val="lt1"/>
                </a:solidFill>
                <a:latin typeface="Calibri"/>
                <a:ea typeface="Calibri"/>
                <a:cs typeface="Calibri"/>
                <a:sym typeface="Calibri"/>
              </a:rPr>
              <a:t>nazzjonali</a:t>
            </a:r>
            <a:r>
              <a:rPr lang="en-GB" sz="1500" dirty="0">
                <a:solidFill>
                  <a:schemeClr val="lt1"/>
                </a:solidFill>
                <a:latin typeface="Calibri"/>
                <a:ea typeface="Calibri"/>
                <a:cs typeface="Calibri"/>
                <a:sym typeface="Calibri"/>
              </a:rPr>
              <a:t>, </a:t>
            </a:r>
            <a:r>
              <a:rPr lang="en-GB" sz="1500" dirty="0" err="1">
                <a:solidFill>
                  <a:schemeClr val="lt1"/>
                </a:solidFill>
                <a:latin typeface="Calibri"/>
                <a:ea typeface="Calibri"/>
                <a:cs typeface="Calibri"/>
                <a:sym typeface="Calibri"/>
              </a:rPr>
              <a:t>materjal</a:t>
            </a:r>
            <a:r>
              <a:rPr lang="en-GB" sz="1500" dirty="0">
                <a:solidFill>
                  <a:schemeClr val="lt1"/>
                </a:solidFill>
                <a:latin typeface="Calibri"/>
                <a:ea typeface="Calibri"/>
                <a:cs typeface="Calibri"/>
                <a:sym typeface="Calibri"/>
              </a:rPr>
              <a:t> ta’ </a:t>
            </a:r>
            <a:r>
              <a:rPr lang="en-GB" sz="1500" dirty="0" err="1">
                <a:solidFill>
                  <a:schemeClr val="lt1"/>
                </a:solidFill>
                <a:latin typeface="Calibri"/>
                <a:ea typeface="Calibri"/>
                <a:cs typeface="Calibri"/>
                <a:sym typeface="Calibri"/>
              </a:rPr>
              <a:t>komunikazzjoni</a:t>
            </a:r>
            <a:r>
              <a:rPr lang="en-GB" sz="1500" dirty="0">
                <a:solidFill>
                  <a:schemeClr val="lt1"/>
                </a:solidFill>
                <a:latin typeface="Calibri"/>
                <a:ea typeface="Calibri"/>
                <a:cs typeface="Calibri"/>
                <a:sym typeface="Calibri"/>
              </a:rPr>
              <a:t>, seminars online u offline u </a:t>
            </a:r>
            <a:r>
              <a:rPr lang="en-GB" sz="1500" dirty="0" err="1">
                <a:solidFill>
                  <a:schemeClr val="lt1"/>
                </a:solidFill>
                <a:latin typeface="Calibri"/>
                <a:ea typeface="Calibri"/>
                <a:cs typeface="Calibri"/>
                <a:sym typeface="Calibri"/>
              </a:rPr>
              <a:t>forom</a:t>
            </a:r>
            <a:r>
              <a:rPr lang="en-GB" sz="1500" dirty="0">
                <a:solidFill>
                  <a:schemeClr val="lt1"/>
                </a:solidFill>
                <a:latin typeface="Calibri"/>
                <a:ea typeface="Calibri"/>
                <a:cs typeface="Calibri"/>
                <a:sym typeface="Calibri"/>
              </a:rPr>
              <a:t> </a:t>
            </a:r>
            <a:r>
              <a:rPr lang="en-GB" sz="1500" dirty="0" err="1">
                <a:solidFill>
                  <a:schemeClr val="lt1"/>
                </a:solidFill>
                <a:latin typeface="Calibri"/>
                <a:ea typeface="Calibri"/>
                <a:cs typeface="Calibri"/>
                <a:sym typeface="Calibri"/>
              </a:rPr>
              <a:t>oħra</a:t>
            </a:r>
            <a:r>
              <a:rPr lang="en-GB" sz="1500" dirty="0">
                <a:solidFill>
                  <a:schemeClr val="lt1"/>
                </a:solidFill>
                <a:latin typeface="Calibri"/>
                <a:ea typeface="Calibri"/>
                <a:cs typeface="Calibri"/>
                <a:sym typeface="Calibri"/>
              </a:rPr>
              <a:t> ta’ </a:t>
            </a:r>
            <a:r>
              <a:rPr lang="en-GB" sz="1500" dirty="0" err="1">
                <a:solidFill>
                  <a:schemeClr val="lt1"/>
                </a:solidFill>
                <a:latin typeface="Calibri"/>
                <a:ea typeface="Calibri"/>
                <a:cs typeface="Calibri"/>
                <a:sym typeface="Calibri"/>
              </a:rPr>
              <a:t>informazzjoni</a:t>
            </a:r>
            <a:r>
              <a:rPr lang="en-GB" sz="1500" dirty="0">
                <a:solidFill>
                  <a:schemeClr val="lt1"/>
                </a:solidFill>
                <a:latin typeface="Calibri"/>
                <a:ea typeface="Calibri"/>
                <a:cs typeface="Calibri"/>
                <a:sym typeface="Calibri"/>
              </a:rPr>
              <a:t> li </a:t>
            </a:r>
            <a:r>
              <a:rPr lang="en-GB" sz="1500" dirty="0" err="1">
                <a:solidFill>
                  <a:schemeClr val="lt1"/>
                </a:solidFill>
                <a:latin typeface="Calibri"/>
                <a:ea typeface="Calibri"/>
                <a:cs typeface="Calibri"/>
                <a:sym typeface="Calibri"/>
              </a:rPr>
              <a:t>jippermettu</a:t>
            </a:r>
            <a:r>
              <a:rPr lang="en-GB" sz="1500" dirty="0">
                <a:solidFill>
                  <a:schemeClr val="lt1"/>
                </a:solidFill>
                <a:latin typeface="Calibri"/>
                <a:ea typeface="Calibri"/>
                <a:cs typeface="Calibri"/>
                <a:sym typeface="Calibri"/>
              </a:rPr>
              <a:t> </a:t>
            </a:r>
            <a:br>
              <a:rPr lang="mt-MT" sz="1500" dirty="0">
                <a:solidFill>
                  <a:schemeClr val="lt1"/>
                </a:solidFill>
                <a:latin typeface="Calibri"/>
                <a:ea typeface="Calibri"/>
                <a:cs typeface="Calibri"/>
                <a:sym typeface="Calibri"/>
              </a:rPr>
            </a:br>
            <a:r>
              <a:rPr lang="en-GB" sz="1500" dirty="0">
                <a:solidFill>
                  <a:schemeClr val="lt1"/>
                </a:solidFill>
                <a:latin typeface="Calibri"/>
                <a:ea typeface="Calibri"/>
                <a:cs typeface="Calibri"/>
                <a:sym typeface="Calibri"/>
              </a:rPr>
              <a:t>l-</a:t>
            </a:r>
            <a:r>
              <a:rPr lang="en-GB" sz="1500" dirty="0" err="1">
                <a:solidFill>
                  <a:schemeClr val="lt1"/>
                </a:solidFill>
                <a:latin typeface="Calibri"/>
                <a:ea typeface="Calibri"/>
                <a:cs typeface="Calibri"/>
                <a:sym typeface="Calibri"/>
              </a:rPr>
              <a:t>involviment</a:t>
            </a:r>
            <a:r>
              <a:rPr lang="en-GB" sz="1500" dirty="0">
                <a:solidFill>
                  <a:schemeClr val="lt1"/>
                </a:solidFill>
                <a:latin typeface="Calibri"/>
                <a:ea typeface="Calibri"/>
                <a:cs typeface="Calibri"/>
                <a:sym typeface="Calibri"/>
              </a:rPr>
              <a:t> </a:t>
            </a:r>
            <a:r>
              <a:rPr lang="en-GB" sz="1500" dirty="0" err="1">
                <a:solidFill>
                  <a:schemeClr val="lt1"/>
                </a:solidFill>
                <a:latin typeface="Calibri"/>
                <a:ea typeface="Calibri"/>
                <a:cs typeface="Calibri"/>
                <a:sym typeface="Calibri"/>
              </a:rPr>
              <a:t>tal-membri</a:t>
            </a:r>
            <a:r>
              <a:rPr lang="en-GB" sz="1500" dirty="0">
                <a:solidFill>
                  <a:schemeClr val="lt1"/>
                </a:solidFill>
                <a:latin typeface="Calibri"/>
                <a:ea typeface="Calibri"/>
                <a:cs typeface="Calibri"/>
                <a:sym typeface="Calibri"/>
              </a:rPr>
              <a:t> </a:t>
            </a:r>
            <a:r>
              <a:rPr lang="en-GB" sz="1500" dirty="0" err="1">
                <a:solidFill>
                  <a:schemeClr val="lt1"/>
                </a:solidFill>
                <a:latin typeface="Calibri"/>
                <a:ea typeface="Calibri"/>
                <a:cs typeface="Calibri"/>
                <a:sym typeface="Calibri"/>
              </a:rPr>
              <a:t>maċ-ċittadini</a:t>
            </a:r>
            <a:r>
              <a:rPr lang="en-GB" sz="1500" dirty="0">
                <a:solidFill>
                  <a:schemeClr val="lt1"/>
                </a:solidFill>
                <a:latin typeface="Calibri"/>
                <a:ea typeface="Calibri"/>
                <a:cs typeface="Calibri"/>
                <a:sym typeface="Calibri"/>
              </a:rPr>
              <a:t> </a:t>
            </a:r>
            <a:r>
              <a:rPr lang="en-GB" sz="1500" dirty="0" err="1">
                <a:solidFill>
                  <a:schemeClr val="lt1"/>
                </a:solidFill>
                <a:latin typeface="Calibri"/>
                <a:ea typeface="Calibri"/>
                <a:cs typeface="Calibri"/>
                <a:sym typeface="Calibri"/>
              </a:rPr>
              <a:t>dwar</a:t>
            </a:r>
            <a:r>
              <a:rPr lang="en-GB" sz="1500" dirty="0">
                <a:solidFill>
                  <a:schemeClr val="lt1"/>
                </a:solidFill>
                <a:latin typeface="Calibri"/>
                <a:ea typeface="Calibri"/>
                <a:cs typeface="Calibri"/>
                <a:sym typeface="Calibri"/>
              </a:rPr>
              <a:t> </a:t>
            </a:r>
            <a:r>
              <a:rPr lang="en-GB" sz="1500" dirty="0" err="1">
                <a:solidFill>
                  <a:schemeClr val="lt1"/>
                </a:solidFill>
                <a:latin typeface="Calibri"/>
                <a:ea typeface="Calibri"/>
                <a:cs typeface="Calibri"/>
                <a:sym typeface="Calibri"/>
              </a:rPr>
              <a:t>kwistjonijiet</a:t>
            </a:r>
            <a:r>
              <a:rPr lang="en-GB" sz="1500" dirty="0">
                <a:solidFill>
                  <a:schemeClr val="lt1"/>
                </a:solidFill>
                <a:latin typeface="Calibri"/>
                <a:ea typeface="Calibri"/>
                <a:cs typeface="Calibri"/>
                <a:sym typeface="Calibri"/>
              </a:rPr>
              <a:t> </a:t>
            </a:r>
            <a:r>
              <a:rPr lang="en-GB" sz="1500" dirty="0" err="1">
                <a:solidFill>
                  <a:schemeClr val="lt1"/>
                </a:solidFill>
                <a:latin typeface="Calibri"/>
                <a:ea typeface="Calibri"/>
                <a:cs typeface="Calibri"/>
                <a:sym typeface="Calibri"/>
              </a:rPr>
              <a:t>tal</a:t>
            </a:r>
            <a:r>
              <a:rPr lang="en-GB" sz="1500" dirty="0">
                <a:solidFill>
                  <a:schemeClr val="lt1"/>
                </a:solidFill>
                <a:latin typeface="Calibri"/>
                <a:ea typeface="Calibri"/>
                <a:cs typeface="Calibri"/>
                <a:sym typeface="Calibri"/>
              </a:rPr>
              <a:t>-UE.</a:t>
            </a:r>
            <a:endParaRPr sz="150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dirty="0">
              <a:solidFill>
                <a:schemeClr val="lt1"/>
              </a:solidFill>
              <a:latin typeface="Calibri"/>
              <a:ea typeface="Calibri"/>
              <a:cs typeface="Calibri"/>
              <a:sym typeface="Calibri"/>
            </a:endParaRPr>
          </a:p>
        </p:txBody>
      </p:sp>
      <p:sp>
        <p:nvSpPr>
          <p:cNvPr id="217" name="Google Shape;217;p12"/>
          <p:cNvSpPr/>
          <p:nvPr/>
        </p:nvSpPr>
        <p:spPr>
          <a:xfrm>
            <a:off x="6459022" y="3049293"/>
            <a:ext cx="5361506" cy="759413"/>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l" rtl="0">
              <a:lnSpc>
                <a:spcPct val="90000"/>
              </a:lnSpc>
              <a:spcBef>
                <a:spcPts val="1000"/>
              </a:spcBef>
              <a:spcAft>
                <a:spcPts val="0"/>
              </a:spcAft>
              <a:buNone/>
            </a:pPr>
            <a:r>
              <a:rPr lang="en-GB" sz="1500" b="1">
                <a:solidFill>
                  <a:srgbClr val="FFF200"/>
                </a:solidFill>
                <a:latin typeface="Calibri"/>
                <a:ea typeface="Calibri"/>
                <a:cs typeface="Calibri"/>
                <a:sym typeface="Calibri"/>
              </a:rPr>
              <a:t>Aċċess għal network vivaċi ta’ pari</a:t>
            </a:r>
            <a:r>
              <a:rPr lang="en-GB" sz="1500">
                <a:solidFill>
                  <a:schemeClr val="lt1"/>
                </a:solidFill>
                <a:latin typeface="Calibri"/>
                <a:ea typeface="Calibri"/>
                <a:cs typeface="Calibri"/>
                <a:sym typeface="Calibri"/>
              </a:rPr>
              <a:t> permezz ta’ pjattaforma online ddedikata ma’ parteċipanti oħra tan-network.</a:t>
            </a:r>
            <a:endParaRPr sz="15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a:solidFill>
                <a:srgbClr val="FFFF00"/>
              </a:solidFill>
              <a:latin typeface="Calibri"/>
              <a:ea typeface="Calibri"/>
              <a:cs typeface="Calibri"/>
              <a:sym typeface="Calibri"/>
            </a:endParaRPr>
          </a:p>
        </p:txBody>
      </p:sp>
      <p:sp>
        <p:nvSpPr>
          <p:cNvPr id="218" name="Google Shape;218;p12"/>
          <p:cNvSpPr/>
          <p:nvPr/>
        </p:nvSpPr>
        <p:spPr>
          <a:xfrm>
            <a:off x="371474" y="3337690"/>
            <a:ext cx="5361506" cy="759413"/>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FFFF00"/>
              </a:solidFill>
              <a:latin typeface="Calibri"/>
              <a:ea typeface="Calibri"/>
              <a:cs typeface="Calibri"/>
              <a:sym typeface="Calibri"/>
            </a:endParaRPr>
          </a:p>
          <a:p>
            <a:pPr marL="0" lvl="0" indent="0" algn="l" rtl="0">
              <a:lnSpc>
                <a:spcPct val="90000"/>
              </a:lnSpc>
              <a:spcBef>
                <a:spcPts val="0"/>
              </a:spcBef>
              <a:spcAft>
                <a:spcPts val="0"/>
              </a:spcAft>
              <a:buNone/>
            </a:pPr>
            <a:r>
              <a:rPr lang="en-GB" sz="1500" b="1" dirty="0" err="1">
                <a:solidFill>
                  <a:srgbClr val="FFF200"/>
                </a:solidFill>
                <a:latin typeface="Calibri"/>
                <a:ea typeface="Calibri"/>
                <a:cs typeface="Calibri"/>
                <a:sym typeface="Calibri"/>
              </a:rPr>
              <a:t>Viżibbiltà</a:t>
            </a:r>
            <a:r>
              <a:rPr lang="en-GB" sz="1500" b="1" dirty="0">
                <a:solidFill>
                  <a:srgbClr val="FFF200"/>
                </a:solidFill>
                <a:latin typeface="Calibri"/>
                <a:ea typeface="Calibri"/>
                <a:cs typeface="Calibri"/>
                <a:sym typeface="Calibri"/>
              </a:rPr>
              <a:t> fil-</a:t>
            </a:r>
            <a:r>
              <a:rPr lang="en-GB" sz="1500" b="1" dirty="0" err="1">
                <a:solidFill>
                  <a:srgbClr val="FFF200"/>
                </a:solidFill>
                <a:latin typeface="Calibri"/>
                <a:ea typeface="Calibri"/>
                <a:cs typeface="Calibri"/>
                <a:sym typeface="Calibri"/>
              </a:rPr>
              <a:t>livell</a:t>
            </a:r>
            <a:r>
              <a:rPr lang="en-GB" sz="1500" b="1" dirty="0">
                <a:solidFill>
                  <a:srgbClr val="FFF200"/>
                </a:solidFill>
                <a:latin typeface="Calibri"/>
                <a:ea typeface="Calibri"/>
                <a:cs typeface="Calibri"/>
                <a:sym typeface="Calibri"/>
              </a:rPr>
              <a:t> </a:t>
            </a:r>
            <a:r>
              <a:rPr lang="en-GB" sz="1500" b="1" dirty="0" err="1">
                <a:solidFill>
                  <a:srgbClr val="FFF200"/>
                </a:solidFill>
                <a:latin typeface="Calibri"/>
                <a:ea typeface="Calibri"/>
                <a:cs typeface="Calibri"/>
                <a:sym typeface="Calibri"/>
              </a:rPr>
              <a:t>tal</a:t>
            </a:r>
            <a:r>
              <a:rPr lang="en-GB" sz="1500" b="1" dirty="0">
                <a:solidFill>
                  <a:srgbClr val="FFF200"/>
                </a:solidFill>
                <a:latin typeface="Calibri"/>
                <a:ea typeface="Calibri"/>
                <a:cs typeface="Calibri"/>
                <a:sym typeface="Calibri"/>
              </a:rPr>
              <a:t>-UE</a:t>
            </a:r>
            <a:r>
              <a:rPr lang="en-GB" sz="1500" b="1" dirty="0">
                <a:solidFill>
                  <a:schemeClr val="lt1"/>
                </a:solidFill>
                <a:latin typeface="Calibri"/>
                <a:ea typeface="Calibri"/>
                <a:cs typeface="Calibri"/>
                <a:sym typeface="Calibri"/>
              </a:rPr>
              <a:t> </a:t>
            </a:r>
            <a:r>
              <a:rPr lang="en-GB" sz="1500" dirty="0" err="1">
                <a:solidFill>
                  <a:schemeClr val="lt1"/>
                </a:solidFill>
                <a:latin typeface="Calibri"/>
                <a:ea typeface="Calibri"/>
                <a:cs typeface="Calibri"/>
                <a:sym typeface="Calibri"/>
              </a:rPr>
              <a:t>tal-attivitajiet</a:t>
            </a:r>
            <a:r>
              <a:rPr lang="en-GB" sz="1500" dirty="0">
                <a:solidFill>
                  <a:schemeClr val="lt1"/>
                </a:solidFill>
                <a:latin typeface="Calibri"/>
                <a:ea typeface="Calibri"/>
                <a:cs typeface="Calibri"/>
                <a:sym typeface="Calibri"/>
              </a:rPr>
              <a:t> </a:t>
            </a:r>
            <a:r>
              <a:rPr lang="en-GB" sz="1500" dirty="0" err="1">
                <a:solidFill>
                  <a:schemeClr val="lt1"/>
                </a:solidFill>
                <a:latin typeface="Calibri"/>
                <a:ea typeface="Calibri"/>
                <a:cs typeface="Calibri"/>
                <a:sym typeface="Calibri"/>
              </a:rPr>
              <a:t>tal-membri</a:t>
            </a:r>
            <a:r>
              <a:rPr lang="en-GB" sz="1500" dirty="0">
                <a:solidFill>
                  <a:schemeClr val="lt1"/>
                </a:solidFill>
                <a:latin typeface="Calibri"/>
                <a:ea typeface="Calibri"/>
                <a:cs typeface="Calibri"/>
                <a:sym typeface="Calibri"/>
              </a:rPr>
              <a:t> </a:t>
            </a:r>
            <a:r>
              <a:rPr lang="en-GB" sz="1500" dirty="0" err="1">
                <a:solidFill>
                  <a:schemeClr val="lt1"/>
                </a:solidFill>
                <a:latin typeface="Calibri"/>
                <a:ea typeface="Calibri"/>
                <a:cs typeface="Calibri"/>
                <a:sym typeface="Calibri"/>
              </a:rPr>
              <a:t>mwettqa</a:t>
            </a:r>
            <a:r>
              <a:rPr lang="en-GB" sz="1500" dirty="0">
                <a:solidFill>
                  <a:schemeClr val="lt1"/>
                </a:solidFill>
                <a:latin typeface="Calibri"/>
                <a:ea typeface="Calibri"/>
                <a:cs typeface="Calibri"/>
                <a:sym typeface="Calibri"/>
              </a:rPr>
              <a:t> </a:t>
            </a:r>
            <a:br>
              <a:rPr lang="mt-MT" sz="1500" dirty="0">
                <a:solidFill>
                  <a:schemeClr val="lt1"/>
                </a:solidFill>
                <a:latin typeface="Calibri"/>
                <a:ea typeface="Calibri"/>
                <a:cs typeface="Calibri"/>
                <a:sym typeface="Calibri"/>
              </a:rPr>
            </a:br>
            <a:r>
              <a:rPr lang="en-GB" sz="1500" dirty="0">
                <a:solidFill>
                  <a:schemeClr val="lt1"/>
                </a:solidFill>
                <a:latin typeface="Calibri"/>
                <a:ea typeface="Calibri"/>
                <a:cs typeface="Calibri"/>
                <a:sym typeface="Calibri"/>
              </a:rPr>
              <a:t>fil-</a:t>
            </a:r>
            <a:r>
              <a:rPr lang="en-GB" sz="1500" dirty="0" err="1">
                <a:solidFill>
                  <a:schemeClr val="lt1"/>
                </a:solidFill>
                <a:latin typeface="Calibri"/>
                <a:ea typeface="Calibri"/>
                <a:cs typeface="Calibri"/>
                <a:sym typeface="Calibri"/>
              </a:rPr>
              <a:t>kuntest</a:t>
            </a:r>
            <a:r>
              <a:rPr lang="en-GB" sz="1500" dirty="0">
                <a:solidFill>
                  <a:schemeClr val="lt1"/>
                </a:solidFill>
                <a:latin typeface="Calibri"/>
                <a:ea typeface="Calibri"/>
                <a:cs typeface="Calibri"/>
                <a:sym typeface="Calibri"/>
              </a:rPr>
              <a:t> tan-network.</a:t>
            </a:r>
            <a:endParaRPr sz="150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dirty="0">
              <a:solidFill>
                <a:srgbClr val="FFFF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FFFF00"/>
              </a:solidFill>
              <a:latin typeface="Calibri"/>
              <a:ea typeface="Calibri"/>
              <a:cs typeface="Calibri"/>
              <a:sym typeface="Calibri"/>
            </a:endParaRPr>
          </a:p>
        </p:txBody>
      </p:sp>
      <p:sp>
        <p:nvSpPr>
          <p:cNvPr id="219" name="Google Shape;219;p12"/>
          <p:cNvSpPr/>
          <p:nvPr/>
        </p:nvSpPr>
        <p:spPr>
          <a:xfrm>
            <a:off x="6483539" y="1820017"/>
            <a:ext cx="5336989" cy="1015214"/>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l" rtl="0">
              <a:lnSpc>
                <a:spcPct val="90000"/>
              </a:lnSpc>
              <a:spcBef>
                <a:spcPts val="1000"/>
              </a:spcBef>
              <a:spcAft>
                <a:spcPts val="0"/>
              </a:spcAft>
              <a:buNone/>
            </a:pPr>
            <a:r>
              <a:rPr lang="en-GB" sz="1500" b="1" dirty="0" err="1">
                <a:solidFill>
                  <a:srgbClr val="FFF200"/>
                </a:solidFill>
                <a:latin typeface="Calibri"/>
                <a:ea typeface="Calibri"/>
                <a:cs typeface="Calibri"/>
                <a:sym typeface="Calibri"/>
              </a:rPr>
              <a:t>Aċċess</a:t>
            </a:r>
            <a:r>
              <a:rPr lang="en-GB" sz="1500" b="1" dirty="0">
                <a:solidFill>
                  <a:srgbClr val="FFF200"/>
                </a:solidFill>
                <a:latin typeface="Calibri"/>
                <a:ea typeface="Calibri"/>
                <a:cs typeface="Calibri"/>
                <a:sym typeface="Calibri"/>
              </a:rPr>
              <a:t> </a:t>
            </a:r>
            <a:r>
              <a:rPr lang="en-GB" sz="1500" b="1" dirty="0" err="1">
                <a:solidFill>
                  <a:srgbClr val="FFF200"/>
                </a:solidFill>
                <a:latin typeface="Calibri"/>
                <a:ea typeface="Calibri"/>
                <a:cs typeface="Calibri"/>
                <a:sym typeface="Calibri"/>
              </a:rPr>
              <a:t>għal</a:t>
            </a:r>
            <a:r>
              <a:rPr lang="en-GB" sz="1500" b="1" dirty="0">
                <a:solidFill>
                  <a:srgbClr val="FFF200"/>
                </a:solidFill>
                <a:latin typeface="Calibri"/>
                <a:ea typeface="Calibri"/>
                <a:cs typeface="Calibri"/>
                <a:sym typeface="Calibri"/>
              </a:rPr>
              <a:t> </a:t>
            </a:r>
            <a:r>
              <a:rPr lang="en-GB" sz="1500" b="1" dirty="0" err="1">
                <a:solidFill>
                  <a:srgbClr val="FFF200"/>
                </a:solidFill>
                <a:latin typeface="Calibri"/>
                <a:ea typeface="Calibri"/>
                <a:cs typeface="Calibri"/>
                <a:sym typeface="Calibri"/>
              </a:rPr>
              <a:t>żjarat</a:t>
            </a:r>
            <a:r>
              <a:rPr lang="en-GB" sz="1500" b="1" dirty="0">
                <a:solidFill>
                  <a:srgbClr val="FFF200"/>
                </a:solidFill>
                <a:latin typeface="Calibri"/>
                <a:ea typeface="Calibri"/>
                <a:cs typeface="Calibri"/>
                <a:sym typeface="Calibri"/>
              </a:rPr>
              <a:t> ta’ </a:t>
            </a:r>
            <a:r>
              <a:rPr lang="en-GB" sz="1500" b="1" dirty="0" err="1">
                <a:solidFill>
                  <a:srgbClr val="FFF200"/>
                </a:solidFill>
                <a:latin typeface="Calibri"/>
                <a:ea typeface="Calibri"/>
                <a:cs typeface="Calibri"/>
                <a:sym typeface="Calibri"/>
              </a:rPr>
              <a:t>prijorità</a:t>
            </a:r>
            <a:r>
              <a:rPr lang="en-GB" sz="1500" b="1" dirty="0">
                <a:solidFill>
                  <a:schemeClr val="lt1"/>
                </a:solidFill>
                <a:latin typeface="Calibri"/>
                <a:ea typeface="Calibri"/>
                <a:cs typeface="Calibri"/>
                <a:sym typeface="Calibri"/>
              </a:rPr>
              <a:t> </a:t>
            </a:r>
            <a:r>
              <a:rPr lang="en-GB" sz="1500" dirty="0" err="1">
                <a:solidFill>
                  <a:schemeClr val="lt1"/>
                </a:solidFill>
                <a:latin typeface="Calibri"/>
                <a:ea typeface="Calibri"/>
                <a:cs typeface="Calibri"/>
                <a:sym typeface="Calibri"/>
              </a:rPr>
              <a:t>fiċ-Ċentru</a:t>
            </a:r>
            <a:r>
              <a:rPr lang="en-GB" sz="1500" dirty="0">
                <a:solidFill>
                  <a:schemeClr val="lt1"/>
                </a:solidFill>
                <a:latin typeface="Calibri"/>
                <a:ea typeface="Calibri"/>
                <a:cs typeface="Calibri"/>
                <a:sym typeface="Calibri"/>
              </a:rPr>
              <a:t> </a:t>
            </a:r>
            <a:r>
              <a:rPr lang="en-GB" sz="1500" dirty="0" err="1">
                <a:solidFill>
                  <a:schemeClr val="lt1"/>
                </a:solidFill>
                <a:latin typeface="Calibri"/>
                <a:ea typeface="Calibri"/>
                <a:cs typeface="Calibri"/>
                <a:sym typeface="Calibri"/>
              </a:rPr>
              <a:t>tal-Viżitaturi</a:t>
            </a:r>
            <a:r>
              <a:rPr lang="en-GB" sz="1500" dirty="0">
                <a:solidFill>
                  <a:schemeClr val="lt1"/>
                </a:solidFill>
                <a:latin typeface="Calibri"/>
                <a:ea typeface="Calibri"/>
                <a:cs typeface="Calibri"/>
                <a:sym typeface="Calibri"/>
              </a:rPr>
              <a:t> </a:t>
            </a:r>
            <a:br>
              <a:rPr lang="mt-MT" sz="1500" dirty="0">
                <a:solidFill>
                  <a:schemeClr val="lt1"/>
                </a:solidFill>
                <a:latin typeface="Calibri"/>
                <a:ea typeface="Calibri"/>
                <a:cs typeface="Calibri"/>
                <a:sym typeface="Calibri"/>
              </a:rPr>
            </a:br>
            <a:r>
              <a:rPr lang="en-GB" sz="1500" dirty="0" err="1">
                <a:solidFill>
                  <a:schemeClr val="lt1"/>
                </a:solidFill>
                <a:latin typeface="Calibri"/>
                <a:ea typeface="Calibri"/>
                <a:cs typeface="Calibri"/>
                <a:sym typeface="Calibri"/>
              </a:rPr>
              <a:t>tal</a:t>
            </a:r>
            <a:r>
              <a:rPr lang="en-GB" sz="1500" dirty="0">
                <a:solidFill>
                  <a:schemeClr val="lt1"/>
                </a:solidFill>
                <a:latin typeface="Calibri"/>
                <a:ea typeface="Calibri"/>
                <a:cs typeface="Calibri"/>
                <a:sym typeface="Calibri"/>
              </a:rPr>
              <a:t>-Kummissjoni </a:t>
            </a:r>
            <a:r>
              <a:rPr lang="en-GB" sz="1500" dirty="0" err="1">
                <a:solidFill>
                  <a:schemeClr val="lt1"/>
                </a:solidFill>
                <a:latin typeface="Calibri"/>
                <a:ea typeface="Calibri"/>
                <a:cs typeface="Calibri"/>
                <a:sym typeface="Calibri"/>
              </a:rPr>
              <a:t>Ewropea</a:t>
            </a:r>
            <a:r>
              <a:rPr lang="en-GB" sz="1500" dirty="0">
                <a:solidFill>
                  <a:schemeClr val="lt1"/>
                </a:solidFill>
                <a:latin typeface="Calibri"/>
                <a:ea typeface="Calibri"/>
                <a:cs typeface="Calibri"/>
                <a:sym typeface="Calibri"/>
              </a:rPr>
              <a:t> </a:t>
            </a:r>
            <a:r>
              <a:rPr lang="mt-MT" sz="1500" dirty="0">
                <a:solidFill>
                  <a:schemeClr val="lt1"/>
                </a:solidFill>
                <a:latin typeface="Calibri"/>
                <a:ea typeface="Calibri"/>
                <a:cs typeface="Calibri"/>
                <a:sym typeface="Calibri"/>
              </a:rPr>
              <a:t>fi</a:t>
            </a:r>
            <a:r>
              <a:rPr lang="en-GB" sz="1500" dirty="0">
                <a:solidFill>
                  <a:schemeClr val="lt1"/>
                </a:solidFill>
                <a:latin typeface="Calibri"/>
                <a:ea typeface="Calibri"/>
                <a:cs typeface="Calibri"/>
                <a:sym typeface="Calibri"/>
              </a:rPr>
              <a:t> </a:t>
            </a:r>
            <a:r>
              <a:rPr lang="en-GB" sz="1500" dirty="0" err="1">
                <a:solidFill>
                  <a:schemeClr val="lt1"/>
                </a:solidFill>
                <a:latin typeface="Calibri"/>
                <a:ea typeface="Calibri"/>
                <a:cs typeface="Calibri"/>
                <a:sym typeface="Calibri"/>
              </a:rPr>
              <a:t>Brussell</a:t>
            </a:r>
            <a:r>
              <a:rPr lang="en-GB" sz="1500" dirty="0">
                <a:solidFill>
                  <a:schemeClr val="lt1"/>
                </a:solidFill>
                <a:latin typeface="Calibri"/>
                <a:ea typeface="Calibri"/>
                <a:cs typeface="Calibri"/>
                <a:sym typeface="Calibri"/>
              </a:rPr>
              <a:t>, </a:t>
            </a:r>
            <a:r>
              <a:rPr lang="en-GB" sz="1500" dirty="0" err="1">
                <a:solidFill>
                  <a:schemeClr val="lt1"/>
                </a:solidFill>
                <a:latin typeface="Calibri"/>
                <a:ea typeface="Calibri"/>
                <a:cs typeface="Calibri"/>
                <a:sym typeface="Calibri"/>
              </a:rPr>
              <a:t>b’mod</a:t>
            </a:r>
            <a:r>
              <a:rPr lang="en-GB" sz="1500" dirty="0">
                <a:solidFill>
                  <a:schemeClr val="lt1"/>
                </a:solidFill>
                <a:latin typeface="Calibri"/>
                <a:ea typeface="Calibri"/>
                <a:cs typeface="Calibri"/>
                <a:sym typeface="Calibri"/>
              </a:rPr>
              <a:t> </a:t>
            </a:r>
            <a:r>
              <a:rPr lang="en-GB" sz="1500" dirty="0" err="1">
                <a:solidFill>
                  <a:schemeClr val="lt1"/>
                </a:solidFill>
                <a:latin typeface="Calibri"/>
                <a:ea typeface="Calibri"/>
                <a:cs typeface="Calibri"/>
                <a:sym typeface="Calibri"/>
              </a:rPr>
              <a:t>fiżiku</a:t>
            </a:r>
            <a:r>
              <a:rPr lang="en-GB" sz="1500" dirty="0">
                <a:solidFill>
                  <a:schemeClr val="lt1"/>
                </a:solidFill>
                <a:latin typeface="Calibri"/>
                <a:ea typeface="Calibri"/>
                <a:cs typeface="Calibri"/>
                <a:sym typeface="Calibri"/>
              </a:rPr>
              <a:t> jew </a:t>
            </a:r>
            <a:r>
              <a:rPr lang="en-GB" sz="1500" dirty="0" err="1">
                <a:solidFill>
                  <a:schemeClr val="lt1"/>
                </a:solidFill>
                <a:latin typeface="Calibri"/>
                <a:ea typeface="Calibri"/>
                <a:cs typeface="Calibri"/>
                <a:sym typeface="Calibri"/>
              </a:rPr>
              <a:t>b’mod</a:t>
            </a:r>
            <a:r>
              <a:rPr lang="en-GB" sz="1500" dirty="0">
                <a:solidFill>
                  <a:schemeClr val="lt1"/>
                </a:solidFill>
                <a:latin typeface="Calibri"/>
                <a:ea typeface="Calibri"/>
                <a:cs typeface="Calibri"/>
                <a:sym typeface="Calibri"/>
              </a:rPr>
              <a:t> </a:t>
            </a:r>
            <a:r>
              <a:rPr lang="en-GB" sz="1500" dirty="0" err="1">
                <a:solidFill>
                  <a:schemeClr val="lt1"/>
                </a:solidFill>
                <a:latin typeface="Calibri"/>
                <a:ea typeface="Calibri"/>
                <a:cs typeface="Calibri"/>
                <a:sym typeface="Calibri"/>
              </a:rPr>
              <a:t>diġitali</a:t>
            </a:r>
            <a:r>
              <a:rPr lang="en-GB" sz="1500" dirty="0">
                <a:solidFill>
                  <a:schemeClr val="lt1"/>
                </a:solidFill>
                <a:latin typeface="Calibri"/>
                <a:ea typeface="Calibri"/>
                <a:cs typeface="Calibri"/>
                <a:sym typeface="Calibri"/>
              </a:rPr>
              <a:t>, u </a:t>
            </a:r>
            <a:r>
              <a:rPr lang="mt-MT" sz="1500" dirty="0">
                <a:solidFill>
                  <a:schemeClr val="lt1"/>
                </a:solidFill>
                <a:latin typeface="Calibri"/>
                <a:ea typeface="Calibri"/>
                <a:cs typeface="Calibri"/>
                <a:sym typeface="Calibri"/>
              </a:rPr>
              <a:t>fejn possibbli </a:t>
            </a:r>
            <a:r>
              <a:rPr lang="en-GB" sz="1500" dirty="0" err="1">
                <a:solidFill>
                  <a:schemeClr val="lt1"/>
                </a:solidFill>
                <a:latin typeface="Calibri"/>
                <a:ea typeface="Calibri"/>
                <a:cs typeface="Calibri"/>
                <a:sym typeface="Calibri"/>
              </a:rPr>
              <a:t>organizzati</a:t>
            </a:r>
            <a:r>
              <a:rPr lang="en-GB" sz="1500" dirty="0">
                <a:solidFill>
                  <a:schemeClr val="lt1"/>
                </a:solidFill>
                <a:latin typeface="Calibri"/>
                <a:ea typeface="Calibri"/>
                <a:cs typeface="Calibri"/>
                <a:sym typeface="Calibri"/>
              </a:rPr>
              <a:t> fil-</a:t>
            </a:r>
            <a:r>
              <a:rPr lang="en-GB" sz="1500" dirty="0" err="1">
                <a:solidFill>
                  <a:schemeClr val="lt1"/>
                </a:solidFill>
                <a:latin typeface="Calibri"/>
                <a:ea typeface="Calibri"/>
                <a:cs typeface="Calibri"/>
                <a:sym typeface="Calibri"/>
              </a:rPr>
              <a:t>lingwa</a:t>
            </a:r>
            <a:r>
              <a:rPr lang="en-GB" sz="1500" dirty="0">
                <a:solidFill>
                  <a:schemeClr val="lt1"/>
                </a:solidFill>
                <a:latin typeface="Calibri"/>
                <a:ea typeface="Calibri"/>
                <a:cs typeface="Calibri"/>
                <a:sym typeface="Calibri"/>
              </a:rPr>
              <a:t> </a:t>
            </a:r>
            <a:r>
              <a:rPr lang="en-GB" sz="1500" dirty="0" err="1">
                <a:solidFill>
                  <a:schemeClr val="lt1"/>
                </a:solidFill>
                <a:latin typeface="Calibri"/>
                <a:ea typeface="Calibri"/>
                <a:cs typeface="Calibri"/>
                <a:sym typeface="Calibri"/>
              </a:rPr>
              <a:t>tagħhom</a:t>
            </a:r>
            <a:r>
              <a:rPr lang="en-GB" sz="1500" dirty="0">
                <a:solidFill>
                  <a:schemeClr val="lt1"/>
                </a:solidFill>
                <a:latin typeface="Calibri"/>
                <a:ea typeface="Calibri"/>
                <a:cs typeface="Calibri"/>
                <a:sym typeface="Calibri"/>
              </a:rPr>
              <a:t>.</a:t>
            </a:r>
            <a:endParaRPr sz="150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500" b="1" dirty="0">
              <a:solidFill>
                <a:schemeClr val="lt1"/>
              </a:solidFill>
              <a:latin typeface="Calibri"/>
              <a:ea typeface="Calibri"/>
              <a:cs typeface="Calibri"/>
              <a:sym typeface="Calibri"/>
            </a:endParaRPr>
          </a:p>
        </p:txBody>
      </p:sp>
      <p:sp>
        <p:nvSpPr>
          <p:cNvPr id="220" name="Google Shape;220;p12"/>
          <p:cNvSpPr/>
          <p:nvPr/>
        </p:nvSpPr>
        <p:spPr>
          <a:xfrm>
            <a:off x="371472" y="4301175"/>
            <a:ext cx="5361506" cy="1000290"/>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l" rtl="0">
              <a:lnSpc>
                <a:spcPct val="90000"/>
              </a:lnSpc>
              <a:spcBef>
                <a:spcPts val="1000"/>
              </a:spcBef>
              <a:spcAft>
                <a:spcPts val="0"/>
              </a:spcAft>
              <a:buNone/>
            </a:pPr>
            <a:r>
              <a:rPr lang="en-GB" sz="1500" b="1" dirty="0" err="1">
                <a:solidFill>
                  <a:srgbClr val="FFF200"/>
                </a:solidFill>
                <a:latin typeface="Calibri"/>
                <a:ea typeface="Calibri"/>
                <a:cs typeface="Calibri"/>
                <a:sym typeface="Calibri"/>
              </a:rPr>
              <a:t>Aċċess</a:t>
            </a:r>
            <a:r>
              <a:rPr lang="en-GB" sz="1500" b="1" dirty="0">
                <a:solidFill>
                  <a:srgbClr val="FFF200"/>
                </a:solidFill>
                <a:latin typeface="Calibri"/>
                <a:ea typeface="Calibri"/>
                <a:cs typeface="Calibri"/>
                <a:sym typeface="Calibri"/>
              </a:rPr>
              <a:t> </a:t>
            </a:r>
            <a:r>
              <a:rPr lang="en-GB" sz="1500" b="1" dirty="0" err="1">
                <a:solidFill>
                  <a:srgbClr val="FFF200"/>
                </a:solidFill>
                <a:latin typeface="Calibri"/>
                <a:ea typeface="Calibri"/>
                <a:cs typeface="Calibri"/>
                <a:sym typeface="Calibri"/>
              </a:rPr>
              <a:t>privileġġjat</a:t>
            </a:r>
            <a:r>
              <a:rPr lang="en-GB" sz="1500" b="1" dirty="0">
                <a:solidFill>
                  <a:srgbClr val="FFF200"/>
                </a:solidFill>
                <a:latin typeface="Calibri"/>
                <a:ea typeface="Calibri"/>
                <a:cs typeface="Calibri"/>
                <a:sym typeface="Calibri"/>
              </a:rPr>
              <a:t> </a:t>
            </a:r>
            <a:r>
              <a:rPr lang="en-GB" sz="1500" b="1" dirty="0" err="1">
                <a:solidFill>
                  <a:srgbClr val="FFF200"/>
                </a:solidFill>
                <a:latin typeface="Calibri"/>
                <a:ea typeface="Calibri"/>
                <a:cs typeface="Calibri"/>
                <a:sym typeface="Calibri"/>
              </a:rPr>
              <a:t>għal</a:t>
            </a:r>
            <a:r>
              <a:rPr lang="en-GB" sz="1500" b="1" dirty="0">
                <a:solidFill>
                  <a:srgbClr val="FFF200"/>
                </a:solidFill>
                <a:latin typeface="Calibri"/>
                <a:ea typeface="Calibri"/>
                <a:cs typeface="Calibri"/>
                <a:sym typeface="Calibri"/>
              </a:rPr>
              <a:t> </a:t>
            </a:r>
            <a:r>
              <a:rPr lang="en-GB" sz="1500" b="1" dirty="0" err="1">
                <a:solidFill>
                  <a:srgbClr val="FFF200"/>
                </a:solidFill>
                <a:latin typeface="Calibri"/>
                <a:ea typeface="Calibri"/>
                <a:cs typeface="Calibri"/>
                <a:sym typeface="Calibri"/>
              </a:rPr>
              <a:t>diversi</a:t>
            </a:r>
            <a:r>
              <a:rPr lang="en-GB" sz="1500" b="1" dirty="0">
                <a:solidFill>
                  <a:srgbClr val="FFF200"/>
                </a:solidFill>
                <a:latin typeface="Calibri"/>
                <a:ea typeface="Calibri"/>
                <a:cs typeface="Calibri"/>
                <a:sym typeface="Calibri"/>
              </a:rPr>
              <a:t> networks ta’ </a:t>
            </a:r>
            <a:r>
              <a:rPr lang="en-GB" sz="1500" b="1" dirty="0" err="1">
                <a:solidFill>
                  <a:srgbClr val="FFF200"/>
                </a:solidFill>
                <a:latin typeface="Calibri"/>
                <a:ea typeface="Calibri"/>
                <a:cs typeface="Calibri"/>
                <a:sym typeface="Calibri"/>
              </a:rPr>
              <a:t>sensibilizzazzjoni</a:t>
            </a:r>
            <a:r>
              <a:rPr lang="en-GB" sz="1500" b="1" dirty="0">
                <a:solidFill>
                  <a:srgbClr val="FFF200"/>
                </a:solidFill>
                <a:latin typeface="Calibri"/>
                <a:ea typeface="Calibri"/>
                <a:cs typeface="Calibri"/>
                <a:sym typeface="Calibri"/>
              </a:rPr>
              <a:t> </a:t>
            </a:r>
            <a:r>
              <a:rPr lang="en-GB" sz="1500" b="1" dirty="0" err="1">
                <a:solidFill>
                  <a:srgbClr val="FFF200"/>
                </a:solidFill>
                <a:latin typeface="Calibri"/>
                <a:ea typeface="Calibri"/>
                <a:cs typeface="Calibri"/>
                <a:sym typeface="Calibri"/>
              </a:rPr>
              <a:t>tal</a:t>
            </a:r>
            <a:r>
              <a:rPr lang="en-GB" sz="1500" b="1" dirty="0">
                <a:solidFill>
                  <a:srgbClr val="FFF200"/>
                </a:solidFill>
                <a:latin typeface="Calibri"/>
                <a:ea typeface="Calibri"/>
                <a:cs typeface="Calibri"/>
                <a:sym typeface="Calibri"/>
              </a:rPr>
              <a:t>-UE</a:t>
            </a:r>
            <a:r>
              <a:rPr lang="en-GB" sz="1500" b="1" dirty="0">
                <a:solidFill>
                  <a:schemeClr val="lt1"/>
                </a:solidFill>
                <a:latin typeface="Calibri"/>
                <a:ea typeface="Calibri"/>
                <a:cs typeface="Calibri"/>
                <a:sym typeface="Calibri"/>
              </a:rPr>
              <a:t>, </a:t>
            </a:r>
            <a:r>
              <a:rPr lang="en-GB" sz="1500" dirty="0" err="1">
                <a:solidFill>
                  <a:schemeClr val="lt1"/>
                </a:solidFill>
                <a:latin typeface="Calibri"/>
                <a:ea typeface="Calibri"/>
                <a:cs typeface="Calibri"/>
                <a:sym typeface="Calibri"/>
              </a:rPr>
              <a:t>inklużi</a:t>
            </a:r>
            <a:r>
              <a:rPr lang="en-GB" sz="1500" dirty="0">
                <a:solidFill>
                  <a:schemeClr val="lt1"/>
                </a:solidFill>
                <a:latin typeface="Calibri"/>
                <a:ea typeface="Calibri"/>
                <a:cs typeface="Calibri"/>
                <a:sym typeface="Calibri"/>
              </a:rPr>
              <a:t> </a:t>
            </a:r>
            <a:r>
              <a:rPr lang="en-GB" sz="1500" dirty="0" err="1">
                <a:solidFill>
                  <a:schemeClr val="lt1"/>
                </a:solidFill>
                <a:latin typeface="Calibri"/>
                <a:ea typeface="Calibri"/>
                <a:cs typeface="Calibri"/>
                <a:sym typeface="Calibri"/>
              </a:rPr>
              <a:t>aktar</a:t>
            </a:r>
            <a:r>
              <a:rPr lang="en-GB" sz="1500" dirty="0">
                <a:solidFill>
                  <a:schemeClr val="lt1"/>
                </a:solidFill>
                <a:latin typeface="Calibri"/>
                <a:ea typeface="Calibri"/>
                <a:cs typeface="Calibri"/>
                <a:sym typeface="Calibri"/>
              </a:rPr>
              <a:t> </a:t>
            </a:r>
            <a:r>
              <a:rPr lang="en-GB" sz="1500" dirty="0" err="1">
                <a:solidFill>
                  <a:schemeClr val="lt1"/>
                </a:solidFill>
                <a:latin typeface="Calibri"/>
                <a:ea typeface="Calibri"/>
                <a:cs typeface="Calibri"/>
                <a:sym typeface="Calibri"/>
              </a:rPr>
              <a:t>minn</a:t>
            </a:r>
            <a:r>
              <a:rPr lang="en-GB" sz="1500" dirty="0">
                <a:solidFill>
                  <a:schemeClr val="lt1"/>
                </a:solidFill>
                <a:latin typeface="Calibri"/>
                <a:ea typeface="Calibri"/>
                <a:cs typeface="Calibri"/>
                <a:sym typeface="Calibri"/>
              </a:rPr>
              <a:t> 420 </a:t>
            </a:r>
            <a:r>
              <a:rPr lang="en-GB" sz="1500" dirty="0" err="1">
                <a:solidFill>
                  <a:schemeClr val="lt1"/>
                </a:solidFill>
                <a:latin typeface="Calibri"/>
                <a:ea typeface="Calibri"/>
                <a:cs typeface="Calibri"/>
                <a:sym typeface="Calibri"/>
              </a:rPr>
              <a:t>ċentru</a:t>
            </a:r>
            <a:r>
              <a:rPr lang="en-GB" sz="1500" dirty="0">
                <a:solidFill>
                  <a:schemeClr val="lt1"/>
                </a:solidFill>
                <a:latin typeface="Calibri"/>
                <a:ea typeface="Calibri"/>
                <a:cs typeface="Calibri"/>
                <a:sym typeface="Calibri"/>
              </a:rPr>
              <a:t> EUROPE DIRECT </a:t>
            </a:r>
            <a:r>
              <a:rPr lang="en-GB" sz="1500" dirty="0" err="1">
                <a:solidFill>
                  <a:schemeClr val="lt1"/>
                </a:solidFill>
                <a:latin typeface="Calibri"/>
                <a:ea typeface="Calibri"/>
                <a:cs typeface="Calibri"/>
                <a:sym typeface="Calibri"/>
              </a:rPr>
              <a:t>preżenti</a:t>
            </a:r>
            <a:r>
              <a:rPr lang="en-GB" sz="1500" dirty="0">
                <a:solidFill>
                  <a:schemeClr val="lt1"/>
                </a:solidFill>
                <a:latin typeface="Calibri"/>
                <a:ea typeface="Calibri"/>
                <a:cs typeface="Calibri"/>
                <a:sym typeface="Calibri"/>
              </a:rPr>
              <a:t> </a:t>
            </a:r>
            <a:br>
              <a:rPr lang="mt-MT" sz="1500" dirty="0">
                <a:solidFill>
                  <a:schemeClr val="lt1"/>
                </a:solidFill>
                <a:latin typeface="Calibri"/>
                <a:ea typeface="Calibri"/>
                <a:cs typeface="Calibri"/>
                <a:sym typeface="Calibri"/>
              </a:rPr>
            </a:br>
            <a:r>
              <a:rPr lang="en-GB" sz="1500" dirty="0">
                <a:solidFill>
                  <a:schemeClr val="lt1"/>
                </a:solidFill>
                <a:latin typeface="Calibri"/>
                <a:ea typeface="Calibri"/>
                <a:cs typeface="Calibri"/>
                <a:sym typeface="Calibri"/>
              </a:rPr>
              <a:t>fir-</a:t>
            </a:r>
            <a:r>
              <a:rPr lang="en-GB" sz="1500" dirty="0" err="1">
                <a:solidFill>
                  <a:schemeClr val="lt1"/>
                </a:solidFill>
                <a:latin typeface="Calibri"/>
                <a:ea typeface="Calibri"/>
                <a:cs typeface="Calibri"/>
                <a:sym typeface="Calibri"/>
              </a:rPr>
              <a:t>reġjuni</a:t>
            </a:r>
            <a:r>
              <a:rPr lang="en-GB" sz="1500" dirty="0">
                <a:solidFill>
                  <a:schemeClr val="lt1"/>
                </a:solidFill>
                <a:latin typeface="Calibri"/>
                <a:ea typeface="Calibri"/>
                <a:cs typeface="Calibri"/>
                <a:sym typeface="Calibri"/>
              </a:rPr>
              <a:t> </a:t>
            </a:r>
            <a:r>
              <a:rPr lang="en-GB" sz="1500" dirty="0" err="1">
                <a:solidFill>
                  <a:schemeClr val="lt1"/>
                </a:solidFill>
                <a:latin typeface="Calibri"/>
                <a:ea typeface="Calibri"/>
                <a:cs typeface="Calibri"/>
                <a:sym typeface="Calibri"/>
              </a:rPr>
              <a:t>kważi</a:t>
            </a:r>
            <a:r>
              <a:rPr lang="en-GB" sz="1500" dirty="0">
                <a:solidFill>
                  <a:schemeClr val="lt1"/>
                </a:solidFill>
                <a:latin typeface="Calibri"/>
                <a:ea typeface="Calibri"/>
                <a:cs typeface="Calibri"/>
                <a:sym typeface="Calibri"/>
              </a:rPr>
              <a:t> </a:t>
            </a:r>
            <a:r>
              <a:rPr lang="en-GB" sz="1500" dirty="0" err="1">
                <a:solidFill>
                  <a:schemeClr val="lt1"/>
                </a:solidFill>
                <a:latin typeface="Calibri"/>
                <a:ea typeface="Calibri"/>
                <a:cs typeface="Calibri"/>
                <a:sym typeface="Calibri"/>
              </a:rPr>
              <a:t>kollha</a:t>
            </a:r>
            <a:r>
              <a:rPr lang="en-GB" sz="1500" dirty="0">
                <a:solidFill>
                  <a:schemeClr val="lt1"/>
                </a:solidFill>
                <a:latin typeface="Calibri"/>
                <a:ea typeface="Calibri"/>
                <a:cs typeface="Calibri"/>
                <a:sym typeface="Calibri"/>
              </a:rPr>
              <a:t> </a:t>
            </a:r>
            <a:r>
              <a:rPr lang="en-GB" sz="1500" dirty="0" err="1">
                <a:solidFill>
                  <a:schemeClr val="lt1"/>
                </a:solidFill>
                <a:latin typeface="Calibri"/>
                <a:ea typeface="Calibri"/>
                <a:cs typeface="Calibri"/>
                <a:sym typeface="Calibri"/>
              </a:rPr>
              <a:t>tal</a:t>
            </a:r>
            <a:r>
              <a:rPr lang="en-GB" sz="1500" dirty="0">
                <a:solidFill>
                  <a:schemeClr val="lt1"/>
                </a:solidFill>
                <a:latin typeface="Calibri"/>
                <a:ea typeface="Calibri"/>
                <a:cs typeface="Calibri"/>
                <a:sym typeface="Calibri"/>
              </a:rPr>
              <a:t>-UE.</a:t>
            </a:r>
            <a:endParaRPr sz="150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dirty="0">
              <a:solidFill>
                <a:srgbClr val="FFFF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2"/>
          <p:cNvSpPr txBox="1">
            <a:spLocks noGrp="1"/>
          </p:cNvSpPr>
          <p:nvPr>
            <p:ph type="title"/>
          </p:nvPr>
        </p:nvSpPr>
        <p:spPr>
          <a:xfrm>
            <a:off x="371475" y="1449388"/>
            <a:ext cx="7712074"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FFF"/>
              </a:buClr>
              <a:buSzPts val="4000"/>
              <a:buFont typeface="Calibri"/>
              <a:buNone/>
            </a:pPr>
            <a:r>
              <a:rPr lang="en-GB" dirty="0">
                <a:solidFill>
                  <a:srgbClr val="FFFFFF"/>
                </a:solidFill>
              </a:rPr>
              <a:t>S</a:t>
            </a:r>
            <a:r>
              <a:rPr lang="mt-MT" dirty="0" err="1">
                <a:solidFill>
                  <a:srgbClr val="FFFFFF"/>
                </a:solidFill>
              </a:rPr>
              <a:t>tħarriġ</a:t>
            </a:r>
            <a:r>
              <a:rPr lang="en-GB" dirty="0">
                <a:solidFill>
                  <a:srgbClr val="FFFFFF"/>
                </a:solidFill>
              </a:rPr>
              <a:t> </a:t>
            </a:r>
            <a:r>
              <a:rPr lang="mt-MT" b="1" dirty="0">
                <a:solidFill>
                  <a:srgbClr val="FFF100"/>
                </a:solidFill>
              </a:rPr>
              <a:t>speċifiku</a:t>
            </a:r>
            <a:endParaRPr b="1" dirty="0">
              <a:solidFill>
                <a:srgbClr val="FFF100"/>
              </a:solidFill>
            </a:endParaRPr>
          </a:p>
        </p:txBody>
      </p:sp>
      <p:sp>
        <p:nvSpPr>
          <p:cNvPr id="226" name="Google Shape;226;p22"/>
          <p:cNvSpPr txBox="1">
            <a:spLocks noGrp="1"/>
          </p:cNvSpPr>
          <p:nvPr>
            <p:ph type="body" idx="1"/>
          </p:nvPr>
        </p:nvSpPr>
        <p:spPr>
          <a:xfrm>
            <a:off x="9021452" y="6020374"/>
            <a:ext cx="2799073"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mt-MT" dirty="0"/>
              <a:t>Nibnu l-Ewropa </a:t>
            </a:r>
            <a:br>
              <a:rPr lang="mt-MT" dirty="0"/>
            </a:br>
            <a:r>
              <a:rPr lang="mt-MT" sz="2400" b="1" dirty="0">
                <a:solidFill>
                  <a:srgbClr val="13155D"/>
                </a:solidFill>
              </a:rPr>
              <a:t>mal-Kunsilliera Lokali</a:t>
            </a:r>
            <a:endParaRPr lang="en-GB" dirty="0"/>
          </a:p>
          <a:p>
            <a:pPr marL="0" lvl="0" indent="0" algn="r" rtl="0">
              <a:lnSpc>
                <a:spcPct val="90000"/>
              </a:lnSpc>
              <a:spcBef>
                <a:spcPts val="1000"/>
              </a:spcBef>
              <a:spcAft>
                <a:spcPts val="0"/>
              </a:spcAft>
              <a:buClr>
                <a:srgbClr val="7F7F7F"/>
              </a:buClr>
              <a:buSzPts val="1400"/>
              <a:buNone/>
            </a:pP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3"/>
          <p:cNvSpPr txBox="1">
            <a:spLocks noGrp="1"/>
          </p:cNvSpPr>
          <p:nvPr>
            <p:ph type="title"/>
          </p:nvPr>
        </p:nvSpPr>
        <p:spPr>
          <a:xfrm>
            <a:off x="1602902" y="982212"/>
            <a:ext cx="8069100" cy="3834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mt-MT" sz="2000" b="0" i="0" u="none" strike="noStrike" cap="none" dirty="0">
                <a:solidFill>
                  <a:srgbClr val="13165D"/>
                </a:solidFill>
                <a:latin typeface="Calibri"/>
                <a:ea typeface="Calibri"/>
                <a:cs typeface="Calibri"/>
                <a:sym typeface="Calibri"/>
              </a:rPr>
              <a:t>Meta tirrispondi l-istħarriġ speċifiku jkollok </a:t>
            </a:r>
            <a:r>
              <a:rPr lang="mt-MT" sz="2000" dirty="0">
                <a:solidFill>
                  <a:srgbClr val="13165D"/>
                </a:solidFill>
                <a:latin typeface="Calibri"/>
                <a:ea typeface="Calibri"/>
                <a:cs typeface="Calibri"/>
                <a:sym typeface="Calibri"/>
              </a:rPr>
              <a:t>iċ-</a:t>
            </a:r>
            <a:r>
              <a:rPr lang="mt-MT" sz="2000" b="0" i="0" u="none" strike="noStrike" cap="none" dirty="0">
                <a:solidFill>
                  <a:srgbClr val="13165D"/>
                </a:solidFill>
                <a:latin typeface="Calibri"/>
                <a:ea typeface="Calibri"/>
                <a:cs typeface="Calibri"/>
                <a:sym typeface="Calibri"/>
              </a:rPr>
              <a:t>ċans tipprovdi t-temi li huma l-aktar rilevanti </a:t>
            </a:r>
            <a:r>
              <a:rPr lang="mt-MT" sz="2000" b="0" i="0" u="none" strike="noStrike" cap="none">
                <a:solidFill>
                  <a:srgbClr val="13165D"/>
                </a:solidFill>
                <a:latin typeface="Calibri"/>
                <a:ea typeface="Calibri"/>
                <a:cs typeface="Calibri"/>
                <a:sym typeface="Calibri"/>
              </a:rPr>
              <a:t>fil-komunikazzjoni tiegħek mal-kostitwenza </a:t>
            </a:r>
            <a:r>
              <a:rPr lang="mt-MT" sz="2000" b="0" i="0" u="none" strike="noStrike" cap="none" dirty="0">
                <a:solidFill>
                  <a:srgbClr val="13165D"/>
                </a:solidFill>
                <a:latin typeface="Calibri"/>
                <a:ea typeface="Calibri"/>
                <a:cs typeface="Calibri"/>
                <a:sym typeface="Calibri"/>
              </a:rPr>
              <a:t>tiegħek</a:t>
            </a:r>
            <a:r>
              <a:rPr lang="en-GB" sz="2000" b="0" i="0" u="none" strike="noStrike" cap="none" dirty="0">
                <a:solidFill>
                  <a:srgbClr val="13165D"/>
                </a:solidFill>
                <a:latin typeface="Calibri"/>
                <a:ea typeface="Calibri"/>
                <a:cs typeface="Calibri"/>
                <a:sym typeface="Calibri"/>
              </a:rPr>
              <a:t>.</a:t>
            </a:r>
            <a:br>
              <a:rPr lang="en-GB" sz="2000" b="0" i="0" u="none" strike="noStrike" cap="none" dirty="0">
                <a:solidFill>
                  <a:srgbClr val="13165D"/>
                </a:solidFill>
                <a:latin typeface="Calibri"/>
                <a:ea typeface="Calibri"/>
                <a:cs typeface="Calibri"/>
                <a:sym typeface="Calibri"/>
              </a:rPr>
            </a:br>
            <a:br>
              <a:rPr lang="en-GB" sz="2000" b="0" i="0" u="none" strike="noStrike" cap="none" dirty="0">
                <a:solidFill>
                  <a:srgbClr val="13165D"/>
                </a:solidFill>
                <a:latin typeface="Calibri"/>
                <a:ea typeface="Calibri"/>
                <a:cs typeface="Calibri"/>
                <a:sym typeface="Calibri"/>
              </a:rPr>
            </a:br>
            <a:r>
              <a:rPr lang="mt-MT" sz="2000" b="0" i="0" u="none" strike="noStrike" cap="none" dirty="0">
                <a:solidFill>
                  <a:srgbClr val="13165D"/>
                </a:solidFill>
                <a:latin typeface="Calibri"/>
                <a:ea typeface="Calibri"/>
                <a:cs typeface="Calibri"/>
                <a:sym typeface="Calibri"/>
              </a:rPr>
              <a:t>Wara li tkun ħadt sehem fl-istħarriġ tal-UE, ikollok iċ-ċans </a:t>
            </a:r>
            <a:br>
              <a:rPr lang="en-GB" sz="2000" b="1" i="0" u="none" strike="noStrike" cap="none" dirty="0">
                <a:solidFill>
                  <a:srgbClr val="13165D"/>
                </a:solidFill>
                <a:latin typeface="Calibri"/>
                <a:ea typeface="Calibri"/>
                <a:cs typeface="Calibri"/>
                <a:sym typeface="Calibri"/>
              </a:rPr>
            </a:br>
            <a:r>
              <a:rPr lang="en-GB" sz="2000" b="0" i="0" u="none" strike="noStrike" cap="none" dirty="0">
                <a:solidFill>
                  <a:srgbClr val="13165D"/>
                </a:solidFill>
                <a:latin typeface="Calibri"/>
                <a:ea typeface="Calibri"/>
                <a:cs typeface="Calibri"/>
                <a:sym typeface="Calibri"/>
              </a:rPr>
              <a:t>- </a:t>
            </a:r>
            <a:r>
              <a:rPr lang="mt-MT" sz="2000" b="0" i="0" u="none" strike="noStrike" cap="none" dirty="0">
                <a:solidFill>
                  <a:srgbClr val="13165D"/>
                </a:solidFill>
                <a:latin typeface="Calibri"/>
                <a:ea typeface="Calibri"/>
                <a:cs typeface="Calibri"/>
                <a:sym typeface="Calibri"/>
              </a:rPr>
              <a:t>tirċievi tagħrif relevanti marbut mal-UE</a:t>
            </a:r>
            <a:br>
              <a:rPr lang="en-GB" sz="2000" b="0" i="0" u="none" strike="noStrike" cap="none" dirty="0">
                <a:solidFill>
                  <a:srgbClr val="13165D"/>
                </a:solidFill>
                <a:latin typeface="Calibri"/>
                <a:ea typeface="Calibri"/>
                <a:cs typeface="Calibri"/>
                <a:sym typeface="Calibri"/>
              </a:rPr>
            </a:br>
            <a:r>
              <a:rPr lang="en-GB" sz="2000" b="0" i="0" u="none" strike="noStrike" cap="none" dirty="0">
                <a:solidFill>
                  <a:srgbClr val="13165D"/>
                </a:solidFill>
                <a:latin typeface="Calibri"/>
                <a:ea typeface="Calibri"/>
                <a:cs typeface="Calibri"/>
                <a:sym typeface="Calibri"/>
              </a:rPr>
              <a:t>- </a:t>
            </a:r>
            <a:r>
              <a:rPr lang="mt-MT" sz="2000" b="0" i="0" u="none" strike="noStrike" cap="none" dirty="0">
                <a:solidFill>
                  <a:srgbClr val="13165D"/>
                </a:solidFill>
                <a:latin typeface="Calibri"/>
                <a:ea typeface="Calibri"/>
                <a:cs typeface="Calibri"/>
                <a:sym typeface="Calibri"/>
              </a:rPr>
              <a:t>tip</a:t>
            </a:r>
            <a:r>
              <a:rPr lang="en-GB" sz="2000" b="0" i="0" u="none" strike="noStrike" cap="none" dirty="0">
                <a:solidFill>
                  <a:srgbClr val="13165D"/>
                </a:solidFill>
                <a:latin typeface="Calibri"/>
                <a:ea typeface="Calibri"/>
                <a:cs typeface="Calibri"/>
                <a:sym typeface="Calibri"/>
              </a:rPr>
              <a:t>part</a:t>
            </a:r>
            <a:r>
              <a:rPr lang="mt-MT" sz="2000" b="0" i="0" u="none" strike="noStrike" cap="none" dirty="0" err="1">
                <a:solidFill>
                  <a:srgbClr val="13165D"/>
                </a:solidFill>
                <a:latin typeface="Calibri"/>
                <a:ea typeface="Calibri"/>
                <a:cs typeface="Calibri"/>
                <a:sym typeface="Calibri"/>
              </a:rPr>
              <a:t>eċipa</a:t>
            </a:r>
            <a:r>
              <a:rPr lang="mt-MT" sz="2000" b="0" i="0" u="none" strike="noStrike" cap="none" dirty="0">
                <a:solidFill>
                  <a:srgbClr val="13165D"/>
                </a:solidFill>
                <a:latin typeface="Calibri"/>
                <a:ea typeface="Calibri"/>
                <a:cs typeface="Calibri"/>
                <a:sym typeface="Calibri"/>
              </a:rPr>
              <a:t> f’</a:t>
            </a:r>
            <a:r>
              <a:rPr lang="en-GB" sz="2000" b="0" i="0" u="none" strike="noStrike" cap="none" dirty="0">
                <a:solidFill>
                  <a:srgbClr val="13165D"/>
                </a:solidFill>
                <a:latin typeface="Calibri"/>
                <a:ea typeface="Calibri"/>
                <a:cs typeface="Calibri"/>
                <a:sym typeface="Calibri"/>
              </a:rPr>
              <a:t>seminars </a:t>
            </a:r>
            <a:r>
              <a:rPr lang="mt-MT" sz="2000" b="0" i="0" u="none" strike="noStrike" cap="none" dirty="0">
                <a:solidFill>
                  <a:srgbClr val="13165D"/>
                </a:solidFill>
                <a:latin typeface="Calibri"/>
                <a:ea typeface="Calibri"/>
                <a:cs typeface="Calibri"/>
                <a:sym typeface="Calibri"/>
              </a:rPr>
              <a:t>online</a:t>
            </a:r>
            <a:br>
              <a:rPr lang="en-GB" sz="2000" b="0" i="0" u="none" strike="noStrike" cap="none" dirty="0">
                <a:solidFill>
                  <a:srgbClr val="13165D"/>
                </a:solidFill>
                <a:latin typeface="Calibri"/>
                <a:ea typeface="Calibri"/>
                <a:cs typeface="Calibri"/>
                <a:sym typeface="Calibri"/>
              </a:rPr>
            </a:br>
            <a:r>
              <a:rPr lang="en-GB" sz="2000" b="0" i="0" u="none" strike="noStrike" cap="none" dirty="0">
                <a:solidFill>
                  <a:srgbClr val="13165D"/>
                </a:solidFill>
                <a:latin typeface="Calibri"/>
                <a:ea typeface="Calibri"/>
                <a:cs typeface="Calibri"/>
                <a:sym typeface="Calibri"/>
              </a:rPr>
              <a:t>- </a:t>
            </a:r>
            <a:r>
              <a:rPr lang="mt-MT" sz="2000" b="0" i="0" u="none" strike="noStrike" cap="none" dirty="0">
                <a:solidFill>
                  <a:srgbClr val="13165D"/>
                </a:solidFill>
                <a:latin typeface="Calibri"/>
                <a:ea typeface="Calibri"/>
                <a:cs typeface="Calibri"/>
                <a:sym typeface="Calibri"/>
              </a:rPr>
              <a:t>tip</a:t>
            </a:r>
            <a:r>
              <a:rPr lang="en-GB" sz="2000" b="0" i="0" u="none" strike="noStrike" cap="none" dirty="0">
                <a:solidFill>
                  <a:srgbClr val="13165D"/>
                </a:solidFill>
                <a:latin typeface="Calibri"/>
                <a:ea typeface="Calibri"/>
                <a:cs typeface="Calibri"/>
                <a:sym typeface="Calibri"/>
              </a:rPr>
              <a:t>part</a:t>
            </a:r>
            <a:r>
              <a:rPr lang="mt-MT" sz="2000" b="0" i="0" u="none" strike="noStrike" cap="none" dirty="0" err="1">
                <a:solidFill>
                  <a:srgbClr val="13165D"/>
                </a:solidFill>
                <a:latin typeface="Calibri"/>
                <a:ea typeface="Calibri"/>
                <a:cs typeface="Calibri"/>
                <a:sym typeface="Calibri"/>
              </a:rPr>
              <a:t>eċipa</a:t>
            </a:r>
            <a:r>
              <a:rPr lang="mt-MT" sz="2000" b="0" i="0" u="none" strike="noStrike" cap="none" dirty="0">
                <a:solidFill>
                  <a:srgbClr val="13165D"/>
                </a:solidFill>
                <a:latin typeface="Calibri"/>
                <a:ea typeface="Calibri"/>
                <a:cs typeface="Calibri"/>
                <a:sym typeface="Calibri"/>
              </a:rPr>
              <a:t> fi żjarat bil-lingwa tiegħek f’i</a:t>
            </a:r>
            <a:r>
              <a:rPr lang="en-GB" sz="2000" b="0" i="0" u="none" strike="noStrike" cap="none" dirty="0" err="1">
                <a:solidFill>
                  <a:srgbClr val="13165D"/>
                </a:solidFill>
                <a:latin typeface="Calibri"/>
                <a:ea typeface="Calibri"/>
                <a:cs typeface="Calibri"/>
                <a:sym typeface="Calibri"/>
              </a:rPr>
              <a:t>stitu</a:t>
            </a:r>
            <a:r>
              <a:rPr lang="mt-MT" sz="2000" b="0" i="0" u="none" strike="noStrike" cap="none" dirty="0" err="1">
                <a:solidFill>
                  <a:srgbClr val="13165D"/>
                </a:solidFill>
                <a:latin typeface="Calibri"/>
                <a:ea typeface="Calibri"/>
                <a:cs typeface="Calibri"/>
                <a:sym typeface="Calibri"/>
              </a:rPr>
              <a:t>zzjonijiet</a:t>
            </a:r>
            <a:r>
              <a:rPr lang="mt-MT" sz="2000" b="0" i="0" u="none" strike="noStrike" cap="none" dirty="0">
                <a:solidFill>
                  <a:srgbClr val="13165D"/>
                </a:solidFill>
                <a:latin typeface="Calibri"/>
                <a:ea typeface="Calibri"/>
                <a:cs typeface="Calibri"/>
                <a:sym typeface="Calibri"/>
              </a:rPr>
              <a:t> tal-UE</a:t>
            </a:r>
            <a:br>
              <a:rPr lang="en-GB" sz="2000" b="0" i="0" u="none" strike="noStrike" cap="none" dirty="0">
                <a:solidFill>
                  <a:srgbClr val="13165D"/>
                </a:solidFill>
                <a:latin typeface="Calibri"/>
                <a:ea typeface="Calibri"/>
                <a:cs typeface="Calibri"/>
                <a:sym typeface="Calibri"/>
              </a:rPr>
            </a:br>
            <a:br>
              <a:rPr lang="en-GB" sz="1800" b="0" i="0" u="none" strike="noStrike" cap="none" dirty="0">
                <a:solidFill>
                  <a:srgbClr val="000000"/>
                </a:solidFill>
                <a:latin typeface="Arial"/>
                <a:ea typeface="Arial"/>
                <a:cs typeface="Arial"/>
                <a:sym typeface="Arial"/>
              </a:rPr>
            </a:br>
            <a:r>
              <a:rPr lang="en-GB" sz="2000" b="1" i="0" u="none" strike="noStrike" cap="none" dirty="0">
                <a:solidFill>
                  <a:srgbClr val="13165D"/>
                </a:solidFill>
                <a:latin typeface="Calibri"/>
                <a:ea typeface="Calibri"/>
                <a:cs typeface="Calibri"/>
                <a:sym typeface="Calibri"/>
              </a:rPr>
              <a:t>URL</a:t>
            </a:r>
            <a:r>
              <a:rPr lang="en-GB" sz="1800" b="0" i="0" u="none" strike="noStrike" cap="none" dirty="0">
                <a:solidFill>
                  <a:srgbClr val="000000"/>
                </a:solidFill>
                <a:latin typeface="Arial"/>
                <a:ea typeface="Arial"/>
                <a:cs typeface="Arial"/>
                <a:sym typeface="Arial"/>
              </a:rPr>
              <a:t> </a:t>
            </a:r>
            <a:r>
              <a:rPr lang="mt-MT" sz="2000" b="1" i="0" u="none" strike="noStrike" cap="none" dirty="0">
                <a:solidFill>
                  <a:srgbClr val="13165D"/>
                </a:solidFill>
                <a:latin typeface="Calibri"/>
                <a:ea typeface="Calibri"/>
                <a:cs typeface="Calibri"/>
                <a:sym typeface="Calibri"/>
              </a:rPr>
              <a:t>għall-istħarriġ speċifiku</a:t>
            </a:r>
            <a:r>
              <a:rPr lang="en-GB" sz="2000" b="1" i="0" u="none" strike="noStrike" cap="none" dirty="0">
                <a:solidFill>
                  <a:srgbClr val="13165D"/>
                </a:solidFill>
                <a:latin typeface="Calibri"/>
                <a:ea typeface="Calibri"/>
                <a:cs typeface="Calibri"/>
                <a:sym typeface="Calibri"/>
              </a:rPr>
              <a:t>: </a:t>
            </a:r>
            <a:br>
              <a:rPr lang="en-GB" sz="2000" b="0" i="0" u="none" strike="noStrike" cap="none" dirty="0">
                <a:solidFill>
                  <a:srgbClr val="13165D"/>
                </a:solidFill>
                <a:latin typeface="Calibri"/>
                <a:ea typeface="Calibri"/>
                <a:cs typeface="Calibri"/>
                <a:sym typeface="Calibri"/>
              </a:rPr>
            </a:br>
            <a:br>
              <a:rPr lang="en-GB" sz="2000" b="0" i="0" u="sng" strike="noStrike" cap="none" dirty="0">
                <a:solidFill>
                  <a:srgbClr val="13165D"/>
                </a:solidFill>
                <a:latin typeface="Calibri"/>
                <a:ea typeface="Calibri"/>
                <a:cs typeface="Calibri"/>
                <a:sym typeface="Calibri"/>
                <a:hlinkClick r:id="rId3">
                  <a:extLst>
                    <a:ext uri="{A12FA001-AC4F-418D-AE19-62706E023703}">
                      <ahyp:hlinkClr xmlns:ahyp="http://schemas.microsoft.com/office/drawing/2018/hyperlinkcolor" val="tx"/>
                    </a:ext>
                  </a:extLst>
                </a:hlinkClick>
              </a:rPr>
            </a:br>
            <a:r>
              <a:rPr lang="en-GB" sz="2000" b="0" i="0" u="sng" strike="noStrike" cap="none" dirty="0">
                <a:solidFill>
                  <a:srgbClr val="13165D"/>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https://ec.europa.eu/eusurvey/runner/BELC-specific-survey</a:t>
            </a:r>
            <a:endParaRPr sz="2000" b="0" i="0" u="none" strike="noStrike" cap="none" dirty="0">
              <a:solidFill>
                <a:srgbClr val="13165D"/>
              </a:solidFill>
              <a:latin typeface="Calibri"/>
              <a:ea typeface="Calibri"/>
              <a:cs typeface="Calibri"/>
              <a:sym typeface="Calibri"/>
            </a:endParaRPr>
          </a:p>
        </p:txBody>
      </p:sp>
      <p:sp>
        <p:nvSpPr>
          <p:cNvPr id="232" name="Google Shape;232;p23"/>
          <p:cNvSpPr txBox="1">
            <a:spLocks noGrp="1"/>
          </p:cNvSpPr>
          <p:nvPr>
            <p:ph type="body" idx="1"/>
          </p:nvPr>
        </p:nvSpPr>
        <p:spPr>
          <a:xfrm>
            <a:off x="8625526" y="6020374"/>
            <a:ext cx="3194999"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mt-MT" dirty="0"/>
              <a:t>Nibnu l-Ewropa</a:t>
            </a:r>
            <a:br>
              <a:rPr lang="en-GB" dirty="0"/>
            </a:br>
            <a:r>
              <a:rPr lang="mt-MT" sz="2400" b="1" dirty="0">
                <a:solidFill>
                  <a:srgbClr val="13155D"/>
                </a:solidFill>
              </a:rPr>
              <a:t>mal-Kunsilliera Lokali</a:t>
            </a:r>
            <a:endParaRPr lang="en-GB" dirty="0"/>
          </a:p>
          <a:p>
            <a:pPr marL="0" lvl="0" indent="0" algn="r" rtl="0">
              <a:lnSpc>
                <a:spcPct val="90000"/>
              </a:lnSpc>
              <a:spcBef>
                <a:spcPts val="1000"/>
              </a:spcBef>
              <a:spcAft>
                <a:spcPts val="0"/>
              </a:spcAft>
              <a:buClr>
                <a:srgbClr val="7F7F7F"/>
              </a:buClr>
              <a:buSzPts val="1400"/>
              <a:buNone/>
            </a:pPr>
            <a:endParaRPr dirty="0"/>
          </a:p>
        </p:txBody>
      </p:sp>
      <p:sp>
        <p:nvSpPr>
          <p:cNvPr id="233" name="Google Shape;233;p23"/>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mt-MT" b="1" dirty="0">
                <a:solidFill>
                  <a:srgbClr val="13165D"/>
                </a:solidFill>
              </a:rPr>
              <a:t>Stħarriġ</a:t>
            </a:r>
            <a:r>
              <a:rPr lang="en-GB" b="1" dirty="0">
                <a:solidFill>
                  <a:srgbClr val="13165D"/>
                </a:solidFill>
              </a:rPr>
              <a:t> S</a:t>
            </a:r>
            <a:r>
              <a:rPr lang="mt-MT" b="1" dirty="0" err="1">
                <a:solidFill>
                  <a:srgbClr val="13165D"/>
                </a:solidFill>
              </a:rPr>
              <a:t>peċifiku</a:t>
            </a:r>
            <a:endParaRPr dirty="0">
              <a:solidFill>
                <a:srgbClr val="13165D"/>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3"/>
          <p:cNvSpPr txBox="1">
            <a:spLocks noGrp="1"/>
          </p:cNvSpPr>
          <p:nvPr>
            <p:ph type="title"/>
          </p:nvPr>
        </p:nvSpPr>
        <p:spPr>
          <a:xfrm>
            <a:off x="371474" y="1449388"/>
            <a:ext cx="9385475" cy="41402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FFFF00"/>
              </a:buClr>
              <a:buSzPts val="6000"/>
              <a:buFont typeface="Calibri"/>
              <a:buNone/>
            </a:pPr>
            <a:r>
              <a:rPr lang="en-GB" b="1">
                <a:solidFill>
                  <a:srgbClr val="FFFF00"/>
                </a:solidFill>
              </a:rPr>
              <a:t>Sħubija </a:t>
            </a:r>
            <a:r>
              <a:rPr lang="en-GB" b="1"/>
              <a:t>mal-Kumitat </a:t>
            </a:r>
            <a:br>
              <a:rPr lang="en-GB" b="1"/>
            </a:br>
            <a:r>
              <a:rPr lang="en-GB" b="1"/>
              <a:t>tar-Reġjuni</a:t>
            </a:r>
            <a:endParaRPr/>
          </a:p>
        </p:txBody>
      </p:sp>
      <p:sp>
        <p:nvSpPr>
          <p:cNvPr id="226" name="Google Shape;226;p13"/>
          <p:cNvSpPr txBox="1"/>
          <p:nvPr/>
        </p:nvSpPr>
        <p:spPr>
          <a:xfrm>
            <a:off x="9402451" y="5984874"/>
            <a:ext cx="2279700" cy="641700"/>
          </a:xfrm>
          <a:prstGeom prst="rect">
            <a:avLst/>
          </a:prstGeom>
          <a:noFill/>
          <a:ln>
            <a:noFill/>
          </a:ln>
        </p:spPr>
        <p:txBody>
          <a:bodyPr spcFirstLastPara="1" wrap="square" lIns="0" tIns="0" rIns="0" bIns="0" anchor="t" anchorCtr="0">
            <a:noAutofit/>
          </a:bodyPr>
          <a:lstStyle/>
          <a:p>
            <a:pPr marL="0" lvl="0" indent="457200" algn="r" rtl="0">
              <a:lnSpc>
                <a:spcPct val="90000"/>
              </a:lnSpc>
              <a:spcBef>
                <a:spcPts val="0"/>
              </a:spcBef>
              <a:spcAft>
                <a:spcPts val="0"/>
              </a:spcAft>
              <a:buClr>
                <a:schemeClr val="lt1"/>
              </a:buClr>
              <a:buSzPts val="1400"/>
              <a:buFont typeface="Arial"/>
              <a:buNone/>
            </a:pPr>
            <a:r>
              <a:rPr lang="en-GB" b="1">
                <a:solidFill>
                  <a:schemeClr val="lt1"/>
                </a:solidFill>
                <a:latin typeface="Calibri"/>
                <a:ea typeface="Calibri"/>
                <a:cs typeface="Calibri"/>
                <a:sym typeface="Calibri"/>
              </a:rPr>
              <a:t> Nibnu l-Ewropa</a:t>
            </a:r>
            <a:endParaRPr b="1">
              <a:solidFill>
                <a:schemeClr val="lt1"/>
              </a:solidFill>
              <a:latin typeface="Calibri"/>
              <a:ea typeface="Calibri"/>
              <a:cs typeface="Calibri"/>
              <a:sym typeface="Calibri"/>
            </a:endParaRPr>
          </a:p>
          <a:p>
            <a:pPr marL="0" lvl="0" indent="0" algn="r" rtl="0">
              <a:lnSpc>
                <a:spcPct val="90000"/>
              </a:lnSpc>
              <a:spcBef>
                <a:spcPts val="0"/>
              </a:spcBef>
              <a:spcAft>
                <a:spcPts val="0"/>
              </a:spcAft>
              <a:buClr>
                <a:schemeClr val="lt1"/>
              </a:buClr>
              <a:buSzPts val="5400"/>
              <a:buFont typeface="Arial"/>
              <a:buNone/>
            </a:pPr>
            <a:r>
              <a:rPr lang="en-GB" sz="2000" b="1">
                <a:solidFill>
                  <a:srgbClr val="FFF200"/>
                </a:solidFill>
                <a:latin typeface="Calibri"/>
                <a:ea typeface="Calibri"/>
                <a:cs typeface="Calibri"/>
                <a:sym typeface="Calibri"/>
              </a:rPr>
              <a:t>mal-Kunsilliera Lokali</a:t>
            </a:r>
            <a:endParaRPr>
              <a:solidFill>
                <a:schemeClr val="lt1"/>
              </a:solidFill>
              <a:latin typeface="Calibri"/>
              <a:ea typeface="Calibri"/>
              <a:cs typeface="Calibri"/>
              <a:sym typeface="Calibri"/>
            </a:endParaRPr>
          </a:p>
          <a:p>
            <a:pPr marL="0" marR="0" lvl="0" indent="0" algn="r" rtl="0">
              <a:lnSpc>
                <a:spcPct val="90000"/>
              </a:lnSpc>
              <a:spcBef>
                <a:spcPts val="1000"/>
              </a:spcBef>
              <a:spcAft>
                <a:spcPts val="0"/>
              </a:spcAft>
              <a:buClr>
                <a:schemeClr val="lt1"/>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4"/>
          <p:cNvSpPr txBox="1">
            <a:spLocks noGrp="1"/>
          </p:cNvSpPr>
          <p:nvPr>
            <p:ph type="body" idx="1"/>
          </p:nvPr>
        </p:nvSpPr>
        <p:spPr>
          <a:xfrm>
            <a:off x="9313675" y="6020375"/>
            <a:ext cx="2506800" cy="641700"/>
          </a:xfrm>
          <a:prstGeom prst="rect">
            <a:avLst/>
          </a:prstGeom>
          <a:noFill/>
          <a:ln>
            <a:noFill/>
          </a:ln>
        </p:spPr>
        <p:txBody>
          <a:bodyPr spcFirstLastPara="1" wrap="square" lIns="0" tIns="0" rIns="0" bIns="0" anchor="t" anchorCtr="0">
            <a:noAutofit/>
          </a:bodyPr>
          <a:lstStyle/>
          <a:p>
            <a:pPr marL="0" lvl="0" indent="457200" algn="r" rtl="0">
              <a:spcBef>
                <a:spcPts val="0"/>
              </a:spcBef>
              <a:spcAft>
                <a:spcPts val="0"/>
              </a:spcAft>
              <a:buClr>
                <a:schemeClr val="lt1"/>
              </a:buClr>
              <a:buSzPts val="1400"/>
              <a:buFont typeface="Arial"/>
              <a:buNone/>
            </a:pPr>
            <a:r>
              <a:rPr lang="en-GB" b="1">
                <a:solidFill>
                  <a:schemeClr val="dk1"/>
                </a:solidFill>
              </a:rPr>
              <a:t> Nibnu l-Ewropa</a:t>
            </a:r>
            <a:endParaRPr b="1">
              <a:solidFill>
                <a:schemeClr val="dk1"/>
              </a:solidFill>
            </a:endParaRPr>
          </a:p>
          <a:p>
            <a:pPr marL="0" lvl="0" indent="0" algn="r" rtl="0">
              <a:spcBef>
                <a:spcPts val="0"/>
              </a:spcBef>
              <a:spcAft>
                <a:spcPts val="0"/>
              </a:spcAft>
              <a:buClr>
                <a:schemeClr val="lt1"/>
              </a:buClr>
              <a:buSzPts val="5400"/>
              <a:buFont typeface="Arial"/>
              <a:buNone/>
            </a:pPr>
            <a:r>
              <a:rPr lang="en-GB" sz="2000" b="1">
                <a:solidFill>
                  <a:srgbClr val="13155D"/>
                </a:solidFill>
              </a:rPr>
              <a:t>mal-Kunsilliera Lokali</a:t>
            </a:r>
            <a:endParaRPr/>
          </a:p>
          <a:p>
            <a:pPr marL="0" lvl="0" indent="0" algn="r" rtl="0">
              <a:lnSpc>
                <a:spcPct val="90000"/>
              </a:lnSpc>
              <a:spcBef>
                <a:spcPts val="1000"/>
              </a:spcBef>
              <a:spcAft>
                <a:spcPts val="0"/>
              </a:spcAft>
              <a:buClr>
                <a:srgbClr val="7F7F7F"/>
              </a:buClr>
              <a:buSzPts val="1400"/>
              <a:buNone/>
            </a:pPr>
            <a:endParaRPr/>
          </a:p>
        </p:txBody>
      </p:sp>
      <p:sp>
        <p:nvSpPr>
          <p:cNvPr id="232" name="Google Shape;232;p14"/>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FFFF00"/>
              </a:buClr>
              <a:buSzPts val="6000"/>
              <a:buFont typeface="Calibri"/>
              <a:buNone/>
            </a:pPr>
            <a:r>
              <a:rPr lang="en-GB" b="1">
                <a:solidFill>
                  <a:srgbClr val="13155D"/>
                </a:solidFill>
              </a:rPr>
              <a:t>Sħubija mal-Kumitat </a:t>
            </a:r>
            <a:br>
              <a:rPr lang="en-GB" b="1">
                <a:solidFill>
                  <a:srgbClr val="13155D"/>
                </a:solidFill>
              </a:rPr>
            </a:br>
            <a:r>
              <a:rPr lang="en-GB" b="1">
                <a:solidFill>
                  <a:srgbClr val="13155D"/>
                </a:solidFill>
              </a:rPr>
              <a:t>tar-Reġjuni</a:t>
            </a:r>
            <a:endParaRPr>
              <a:solidFill>
                <a:srgbClr val="13155D"/>
              </a:solidFill>
            </a:endParaRPr>
          </a:p>
          <a:p>
            <a:pPr marL="0" lvl="0" indent="0" algn="r" rtl="0">
              <a:lnSpc>
                <a:spcPct val="90000"/>
              </a:lnSpc>
              <a:spcBef>
                <a:spcPts val="0"/>
              </a:spcBef>
              <a:spcAft>
                <a:spcPts val="0"/>
              </a:spcAft>
              <a:buClr>
                <a:srgbClr val="13165D"/>
              </a:buClr>
              <a:buSzPts val="1000"/>
              <a:buNone/>
            </a:pPr>
            <a:endParaRPr b="1">
              <a:solidFill>
                <a:srgbClr val="13165D"/>
              </a:solidFill>
            </a:endParaRPr>
          </a:p>
        </p:txBody>
      </p:sp>
      <p:sp>
        <p:nvSpPr>
          <p:cNvPr id="233" name="Google Shape;233;p14"/>
          <p:cNvSpPr txBox="1">
            <a:spLocks noGrp="1"/>
          </p:cNvSpPr>
          <p:nvPr>
            <p:ph type="body" idx="1"/>
          </p:nvPr>
        </p:nvSpPr>
        <p:spPr>
          <a:xfrm>
            <a:off x="371475" y="1196963"/>
            <a:ext cx="11449200" cy="4172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800"/>
              <a:buFont typeface="Arial"/>
              <a:buNone/>
            </a:pPr>
            <a:r>
              <a:rPr lang="en-GB" sz="2400" dirty="0">
                <a:solidFill>
                  <a:srgbClr val="13165D"/>
                </a:solidFill>
              </a:rPr>
              <a:t>In-network </a:t>
            </a:r>
            <a:r>
              <a:rPr lang="en-GB" sz="2400" b="1" dirty="0">
                <a:solidFill>
                  <a:srgbClr val="13165D"/>
                </a:solidFill>
              </a:rPr>
              <a:t>“</a:t>
            </a:r>
            <a:r>
              <a:rPr lang="en-GB" sz="2400" b="1" dirty="0" err="1">
                <a:solidFill>
                  <a:srgbClr val="13165D"/>
                </a:solidFill>
              </a:rPr>
              <a:t>Nibnu</a:t>
            </a:r>
            <a:r>
              <a:rPr lang="en-GB" sz="2400" b="1" dirty="0">
                <a:solidFill>
                  <a:srgbClr val="13165D"/>
                </a:solidFill>
              </a:rPr>
              <a:t> l-</a:t>
            </a:r>
            <a:r>
              <a:rPr lang="en-GB" sz="2400" b="1" dirty="0" err="1">
                <a:solidFill>
                  <a:srgbClr val="13165D"/>
                </a:solidFill>
              </a:rPr>
              <a:t>Ewropa</a:t>
            </a:r>
            <a:r>
              <a:rPr lang="en-GB" sz="2400" b="1" dirty="0">
                <a:solidFill>
                  <a:srgbClr val="13165D"/>
                </a:solidFill>
              </a:rPr>
              <a:t> mal-</a:t>
            </a:r>
            <a:r>
              <a:rPr lang="en-GB" sz="2400" b="1" dirty="0" err="1">
                <a:solidFill>
                  <a:srgbClr val="13165D"/>
                </a:solidFill>
              </a:rPr>
              <a:t>Kunsilliera</a:t>
            </a:r>
            <a:r>
              <a:rPr lang="en-GB" sz="2400" b="1" dirty="0">
                <a:solidFill>
                  <a:srgbClr val="13165D"/>
                </a:solidFill>
              </a:rPr>
              <a:t> </a:t>
            </a:r>
            <a:r>
              <a:rPr lang="en-GB" sz="2400" b="1" dirty="0" err="1">
                <a:solidFill>
                  <a:srgbClr val="13165D"/>
                </a:solidFill>
              </a:rPr>
              <a:t>Lokali</a:t>
            </a:r>
            <a:r>
              <a:rPr lang="en-GB" sz="2400" b="1" dirty="0">
                <a:solidFill>
                  <a:srgbClr val="13165D"/>
                </a:solidFill>
              </a:rPr>
              <a:t>”</a:t>
            </a:r>
            <a:r>
              <a:rPr lang="mt-MT" sz="2400" b="1" dirty="0">
                <a:solidFill>
                  <a:srgbClr val="13165D"/>
                </a:solidFill>
              </a:rPr>
              <a:t> </a:t>
            </a:r>
            <a:r>
              <a:rPr lang="en-GB" sz="2400" dirty="0" err="1">
                <a:solidFill>
                  <a:srgbClr val="13165D"/>
                </a:solidFill>
              </a:rPr>
              <a:t>jibbenefika</a:t>
            </a:r>
            <a:r>
              <a:rPr lang="en-GB" sz="2400" dirty="0">
                <a:solidFill>
                  <a:srgbClr val="13165D"/>
                </a:solidFill>
              </a:rPr>
              <a:t> </a:t>
            </a:r>
            <a:r>
              <a:rPr lang="en-GB" sz="2400" dirty="0" err="1">
                <a:solidFill>
                  <a:srgbClr val="13165D"/>
                </a:solidFill>
              </a:rPr>
              <a:t>minn</a:t>
            </a:r>
            <a:r>
              <a:rPr lang="en-GB" sz="2400" dirty="0">
                <a:solidFill>
                  <a:srgbClr val="13165D"/>
                </a:solidFill>
              </a:rPr>
              <a:t> </a:t>
            </a:r>
            <a:r>
              <a:rPr lang="en-GB" sz="2400" dirty="0" err="1">
                <a:solidFill>
                  <a:srgbClr val="13165D"/>
                </a:solidFill>
              </a:rPr>
              <a:t>koordinazzjoni</a:t>
            </a:r>
            <a:r>
              <a:rPr lang="en-GB" sz="2400" dirty="0">
                <a:solidFill>
                  <a:srgbClr val="13165D"/>
                </a:solidFill>
              </a:rPr>
              <a:t> </a:t>
            </a:r>
            <a:br>
              <a:rPr lang="mt-MT" sz="2400" dirty="0">
                <a:solidFill>
                  <a:srgbClr val="13165D"/>
                </a:solidFill>
              </a:rPr>
            </a:br>
            <a:r>
              <a:rPr lang="en-GB" sz="2400" dirty="0">
                <a:solidFill>
                  <a:srgbClr val="13165D"/>
                </a:solidFill>
              </a:rPr>
              <a:t>mill-</a:t>
            </a:r>
            <a:r>
              <a:rPr lang="en-GB" sz="2400" dirty="0" err="1">
                <a:solidFill>
                  <a:srgbClr val="13165D"/>
                </a:solidFill>
              </a:rPr>
              <a:t>qrib</a:t>
            </a:r>
            <a:r>
              <a:rPr lang="en-GB" sz="2400" dirty="0">
                <a:solidFill>
                  <a:srgbClr val="13165D"/>
                </a:solidFill>
              </a:rPr>
              <a:t> man-</a:t>
            </a:r>
            <a:r>
              <a:rPr lang="en-GB" sz="2400" b="1" dirty="0">
                <a:solidFill>
                  <a:srgbClr val="13165D"/>
                </a:solidFill>
              </a:rPr>
              <a:t>Network </a:t>
            </a:r>
            <a:r>
              <a:rPr lang="en-GB" sz="2400" b="1" dirty="0" err="1">
                <a:solidFill>
                  <a:srgbClr val="13165D"/>
                </a:solidFill>
              </a:rPr>
              <a:t>Ewropew</a:t>
            </a:r>
            <a:r>
              <a:rPr lang="en-GB" sz="2400" b="1" dirty="0">
                <a:solidFill>
                  <a:srgbClr val="13165D"/>
                </a:solidFill>
              </a:rPr>
              <a:t> ta’ </a:t>
            </a:r>
            <a:r>
              <a:rPr lang="en-GB" sz="2400" b="1" dirty="0" err="1">
                <a:solidFill>
                  <a:srgbClr val="13165D"/>
                </a:solidFill>
              </a:rPr>
              <a:t>Kunsilliera</a:t>
            </a:r>
            <a:r>
              <a:rPr lang="en-GB" sz="2400" b="1" dirty="0">
                <a:solidFill>
                  <a:srgbClr val="13165D"/>
                </a:solidFill>
              </a:rPr>
              <a:t> </a:t>
            </a:r>
            <a:r>
              <a:rPr lang="en-GB" sz="2400" b="1" dirty="0" err="1">
                <a:solidFill>
                  <a:srgbClr val="13165D"/>
                </a:solidFill>
              </a:rPr>
              <a:t>Reġjonali</a:t>
            </a:r>
            <a:r>
              <a:rPr lang="en-GB" sz="2400" b="1" dirty="0">
                <a:solidFill>
                  <a:srgbClr val="13165D"/>
                </a:solidFill>
              </a:rPr>
              <a:t> u </a:t>
            </a:r>
            <a:r>
              <a:rPr lang="en-GB" sz="2400" b="1" dirty="0" err="1">
                <a:solidFill>
                  <a:srgbClr val="13165D"/>
                </a:solidFill>
              </a:rPr>
              <a:t>Lokali</a:t>
            </a:r>
            <a:r>
              <a:rPr lang="en-GB" sz="2400" b="1" dirty="0">
                <a:solidFill>
                  <a:srgbClr val="13165D"/>
                </a:solidFill>
              </a:rPr>
              <a:t> </a:t>
            </a:r>
            <a:r>
              <a:rPr lang="en-GB" sz="2400" b="1" dirty="0" err="1">
                <a:solidFill>
                  <a:srgbClr val="13165D"/>
                </a:solidFill>
              </a:rPr>
              <a:t>tal</a:t>
            </a:r>
            <a:r>
              <a:rPr lang="en-GB" sz="2400" b="1" dirty="0">
                <a:solidFill>
                  <a:srgbClr val="13165D"/>
                </a:solidFill>
              </a:rPr>
              <a:t>-UE </a:t>
            </a:r>
            <a:r>
              <a:rPr lang="en-GB" sz="2400" b="1" dirty="0" err="1">
                <a:solidFill>
                  <a:srgbClr val="13165D"/>
                </a:solidFill>
              </a:rPr>
              <a:t>tal</a:t>
            </a:r>
            <a:r>
              <a:rPr lang="en-GB" sz="2400" b="1" dirty="0">
                <a:solidFill>
                  <a:srgbClr val="13165D"/>
                </a:solidFill>
              </a:rPr>
              <a:t>-Kumitat </a:t>
            </a:r>
            <a:br>
              <a:rPr lang="mt-MT" sz="2400" b="1" dirty="0">
                <a:solidFill>
                  <a:srgbClr val="13165D"/>
                </a:solidFill>
              </a:rPr>
            </a:br>
            <a:r>
              <a:rPr lang="en-GB" sz="2400" b="1" dirty="0">
                <a:solidFill>
                  <a:srgbClr val="13165D"/>
                </a:solidFill>
              </a:rPr>
              <a:t>tar-</a:t>
            </a:r>
            <a:r>
              <a:rPr lang="en-GB" sz="2400" b="1" dirty="0" err="1">
                <a:solidFill>
                  <a:srgbClr val="13165D"/>
                </a:solidFill>
              </a:rPr>
              <a:t>Reġjuni</a:t>
            </a:r>
            <a:r>
              <a:rPr lang="en-GB" sz="2400" b="1" dirty="0">
                <a:solidFill>
                  <a:srgbClr val="13165D"/>
                </a:solidFill>
              </a:rPr>
              <a:t> </a:t>
            </a:r>
            <a:r>
              <a:rPr lang="en-GB" sz="2400" b="1" dirty="0" err="1">
                <a:solidFill>
                  <a:srgbClr val="13165D"/>
                </a:solidFill>
              </a:rPr>
              <a:t>tal</a:t>
            </a:r>
            <a:r>
              <a:rPr lang="en-GB" sz="2400" b="1" dirty="0">
                <a:solidFill>
                  <a:srgbClr val="13165D"/>
                </a:solidFill>
              </a:rPr>
              <a:t>-UE.</a:t>
            </a:r>
            <a:endParaRPr sz="2400" dirty="0">
              <a:solidFill>
                <a:srgbClr val="13165D"/>
              </a:solidFill>
            </a:endParaRPr>
          </a:p>
          <a:p>
            <a:pPr marL="0" lvl="0" indent="0" algn="l" rtl="0">
              <a:spcBef>
                <a:spcPts val="1000"/>
              </a:spcBef>
              <a:spcAft>
                <a:spcPts val="0"/>
              </a:spcAft>
              <a:buClr>
                <a:schemeClr val="lt1"/>
              </a:buClr>
              <a:buSzPts val="2800"/>
              <a:buFont typeface="Arial"/>
              <a:buNone/>
            </a:pPr>
            <a:r>
              <a:rPr lang="en-GB" sz="2400" dirty="0">
                <a:solidFill>
                  <a:srgbClr val="13165D"/>
                </a:solidFill>
              </a:rPr>
              <a:t>In-Network </a:t>
            </a:r>
            <a:r>
              <a:rPr lang="en-GB" sz="2400" dirty="0" err="1">
                <a:solidFill>
                  <a:srgbClr val="13165D"/>
                </a:solidFill>
              </a:rPr>
              <a:t>Ewropew</a:t>
            </a:r>
            <a:r>
              <a:rPr lang="en-GB" sz="2400" dirty="0">
                <a:solidFill>
                  <a:srgbClr val="13165D"/>
                </a:solidFill>
              </a:rPr>
              <a:t> ta’ </a:t>
            </a:r>
            <a:r>
              <a:rPr lang="en-GB" sz="2400" dirty="0" err="1">
                <a:solidFill>
                  <a:srgbClr val="13165D"/>
                </a:solidFill>
              </a:rPr>
              <a:t>Kunsilliera</a:t>
            </a:r>
            <a:r>
              <a:rPr lang="en-GB" sz="2400" dirty="0">
                <a:solidFill>
                  <a:srgbClr val="13165D"/>
                </a:solidFill>
              </a:rPr>
              <a:t> </a:t>
            </a:r>
            <a:r>
              <a:rPr lang="en-GB" sz="2400" dirty="0" err="1">
                <a:solidFill>
                  <a:srgbClr val="13165D"/>
                </a:solidFill>
              </a:rPr>
              <a:t>Reġjonali</a:t>
            </a:r>
            <a:r>
              <a:rPr lang="en-GB" sz="2400" dirty="0">
                <a:solidFill>
                  <a:srgbClr val="13165D"/>
                </a:solidFill>
              </a:rPr>
              <a:t> u </a:t>
            </a:r>
            <a:r>
              <a:rPr lang="en-GB" sz="2400" dirty="0" err="1">
                <a:solidFill>
                  <a:srgbClr val="13165D"/>
                </a:solidFill>
              </a:rPr>
              <a:t>Lokali</a:t>
            </a:r>
            <a:r>
              <a:rPr lang="en-GB" sz="2400" dirty="0">
                <a:solidFill>
                  <a:srgbClr val="13165D"/>
                </a:solidFill>
              </a:rPr>
              <a:t> </a:t>
            </a:r>
            <a:r>
              <a:rPr lang="en-GB" sz="2400" dirty="0" err="1">
                <a:solidFill>
                  <a:srgbClr val="13165D"/>
                </a:solidFill>
              </a:rPr>
              <a:t>tal</a:t>
            </a:r>
            <a:r>
              <a:rPr lang="en-GB" sz="2400" dirty="0">
                <a:solidFill>
                  <a:srgbClr val="13165D"/>
                </a:solidFill>
              </a:rPr>
              <a:t>-UE, </a:t>
            </a:r>
            <a:r>
              <a:rPr lang="en-GB" sz="2400" dirty="0" err="1">
                <a:solidFill>
                  <a:srgbClr val="13165D"/>
                </a:solidFill>
              </a:rPr>
              <a:t>stabbilit</a:t>
            </a:r>
            <a:r>
              <a:rPr lang="en-GB" sz="2400" dirty="0">
                <a:solidFill>
                  <a:srgbClr val="13165D"/>
                </a:solidFill>
              </a:rPr>
              <a:t> mill-Kumitat </a:t>
            </a:r>
            <a:br>
              <a:rPr lang="mt-MT" sz="2400" dirty="0">
                <a:solidFill>
                  <a:srgbClr val="13165D"/>
                </a:solidFill>
              </a:rPr>
            </a:br>
            <a:r>
              <a:rPr lang="en-GB" sz="2400" dirty="0">
                <a:solidFill>
                  <a:srgbClr val="13165D"/>
                </a:solidFill>
              </a:rPr>
              <a:t>tar-</a:t>
            </a:r>
            <a:r>
              <a:rPr lang="en-GB" sz="2400" dirty="0" err="1">
                <a:solidFill>
                  <a:srgbClr val="13165D"/>
                </a:solidFill>
              </a:rPr>
              <a:t>Reġjuni</a:t>
            </a:r>
            <a:r>
              <a:rPr lang="en-GB" sz="2400" dirty="0">
                <a:solidFill>
                  <a:srgbClr val="13165D"/>
                </a:solidFill>
              </a:rPr>
              <a:t> (</a:t>
            </a:r>
            <a:r>
              <a:rPr lang="en-GB" sz="2400" dirty="0" err="1">
                <a:solidFill>
                  <a:srgbClr val="13165D"/>
                </a:solidFill>
              </a:rPr>
              <a:t>KtR</a:t>
            </a:r>
            <a:r>
              <a:rPr lang="en-GB" sz="2400" dirty="0">
                <a:solidFill>
                  <a:srgbClr val="13165D"/>
                </a:solidFill>
              </a:rPr>
              <a:t>) fl-2021 </a:t>
            </a:r>
            <a:r>
              <a:rPr lang="en-GB" sz="2400" dirty="0" err="1">
                <a:solidFill>
                  <a:srgbClr val="13165D"/>
                </a:solidFill>
              </a:rPr>
              <a:t>jikkondividi</a:t>
            </a:r>
            <a:r>
              <a:rPr lang="en-GB" sz="2400" dirty="0">
                <a:solidFill>
                  <a:srgbClr val="13165D"/>
                </a:solidFill>
              </a:rPr>
              <a:t> </a:t>
            </a:r>
            <a:r>
              <a:rPr lang="mt-MT" sz="2400" dirty="0">
                <a:solidFill>
                  <a:srgbClr val="13165D"/>
                </a:solidFill>
              </a:rPr>
              <a:t>w</a:t>
            </a:r>
            <a:r>
              <a:rPr lang="en-GB" sz="2400" dirty="0" err="1">
                <a:solidFill>
                  <a:srgbClr val="13165D"/>
                </a:solidFill>
              </a:rPr>
              <a:t>ħud</a:t>
            </a:r>
            <a:r>
              <a:rPr lang="en-GB" sz="2400" dirty="0">
                <a:solidFill>
                  <a:srgbClr val="13165D"/>
                </a:solidFill>
              </a:rPr>
              <a:t> mill- tan-network </a:t>
            </a:r>
            <a:r>
              <a:rPr lang="en-GB" sz="2400" dirty="0" err="1">
                <a:solidFill>
                  <a:srgbClr val="13165D"/>
                </a:solidFill>
              </a:rPr>
              <a:t>tagħna</a:t>
            </a:r>
            <a:r>
              <a:rPr lang="en-GB" sz="2400" dirty="0">
                <a:solidFill>
                  <a:srgbClr val="13165D"/>
                </a:solidFill>
              </a:rPr>
              <a:t>, </a:t>
            </a:r>
            <a:r>
              <a:rPr lang="en-GB" sz="2400" dirty="0" err="1">
                <a:solidFill>
                  <a:srgbClr val="13165D"/>
                </a:solidFill>
              </a:rPr>
              <a:t>bħa</a:t>
            </a:r>
            <a:r>
              <a:rPr lang="mt-MT" sz="2400" dirty="0">
                <a:solidFill>
                  <a:srgbClr val="13165D"/>
                </a:solidFill>
              </a:rPr>
              <a:t>l li </a:t>
            </a:r>
            <a:r>
              <a:rPr lang="mt-MT" sz="2400" dirty="0" err="1">
                <a:solidFill>
                  <a:srgbClr val="13165D"/>
                </a:solidFill>
              </a:rPr>
              <a:t>jiżd</a:t>
            </a:r>
            <a:r>
              <a:rPr lang="en-GB" sz="2400" dirty="0" err="1">
                <a:solidFill>
                  <a:srgbClr val="13165D"/>
                </a:solidFill>
              </a:rPr>
              <a:t>i</a:t>
            </a:r>
            <a:r>
              <a:rPr lang="mt-MT" sz="2400" dirty="0">
                <a:solidFill>
                  <a:srgbClr val="13165D"/>
                </a:solidFill>
              </a:rPr>
              <a:t>e</a:t>
            </a:r>
            <a:r>
              <a:rPr lang="en-GB" sz="2400" dirty="0">
                <a:solidFill>
                  <a:srgbClr val="13165D"/>
                </a:solidFill>
              </a:rPr>
              <a:t>d </a:t>
            </a:r>
            <a:br>
              <a:rPr lang="mt-MT" sz="2400" dirty="0">
                <a:solidFill>
                  <a:srgbClr val="13165D"/>
                </a:solidFill>
              </a:rPr>
            </a:br>
            <a:r>
              <a:rPr lang="en-GB" sz="2400" dirty="0">
                <a:solidFill>
                  <a:srgbClr val="13165D"/>
                </a:solidFill>
              </a:rPr>
              <a:t>l-</a:t>
            </a:r>
            <a:r>
              <a:rPr lang="en-GB" sz="2400" dirty="0" err="1">
                <a:solidFill>
                  <a:srgbClr val="13165D"/>
                </a:solidFill>
              </a:rPr>
              <a:t>għarfien</a:t>
            </a:r>
            <a:r>
              <a:rPr lang="en-GB" sz="2400" dirty="0">
                <a:solidFill>
                  <a:srgbClr val="13165D"/>
                </a:solidFill>
              </a:rPr>
              <a:t> </a:t>
            </a:r>
            <a:r>
              <a:rPr lang="en-GB" sz="2400" dirty="0" err="1">
                <a:solidFill>
                  <a:srgbClr val="13165D"/>
                </a:solidFill>
              </a:rPr>
              <a:t>dwar</a:t>
            </a:r>
            <a:r>
              <a:rPr lang="en-GB" sz="2400" dirty="0">
                <a:solidFill>
                  <a:srgbClr val="13165D"/>
                </a:solidFill>
              </a:rPr>
              <a:t> il-poli</a:t>
            </a:r>
            <a:r>
              <a:rPr lang="mt-MT" sz="2400" dirty="0" err="1">
                <a:solidFill>
                  <a:srgbClr val="13165D"/>
                </a:solidFill>
              </a:rPr>
              <a:t>cies</a:t>
            </a:r>
            <a:r>
              <a:rPr lang="en-GB" sz="2400" dirty="0">
                <a:solidFill>
                  <a:srgbClr val="13165D"/>
                </a:solidFill>
              </a:rPr>
              <a:t> </a:t>
            </a:r>
            <a:r>
              <a:rPr lang="en-GB" sz="2400" dirty="0" err="1">
                <a:solidFill>
                  <a:srgbClr val="13165D"/>
                </a:solidFill>
              </a:rPr>
              <a:t>tal</a:t>
            </a:r>
            <a:r>
              <a:rPr lang="en-GB" sz="2400" dirty="0">
                <a:solidFill>
                  <a:srgbClr val="13165D"/>
                </a:solidFill>
              </a:rPr>
              <a:t>-UE </a:t>
            </a:r>
            <a:r>
              <a:rPr lang="en-GB" sz="2400" dirty="0" err="1">
                <a:solidFill>
                  <a:srgbClr val="13165D"/>
                </a:solidFill>
              </a:rPr>
              <a:t>fost</a:t>
            </a:r>
            <a:r>
              <a:rPr lang="en-GB" sz="2400" dirty="0">
                <a:solidFill>
                  <a:srgbClr val="13165D"/>
                </a:solidFill>
              </a:rPr>
              <a:t> il-</a:t>
            </a:r>
            <a:r>
              <a:rPr lang="en-GB" sz="2400" dirty="0" err="1">
                <a:solidFill>
                  <a:srgbClr val="13165D"/>
                </a:solidFill>
              </a:rPr>
              <a:t>kunsilliera</a:t>
            </a:r>
            <a:r>
              <a:rPr lang="en-GB" sz="2400" dirty="0">
                <a:solidFill>
                  <a:srgbClr val="13165D"/>
                </a:solidFill>
              </a:rPr>
              <a:t> </a:t>
            </a:r>
            <a:r>
              <a:rPr lang="en-GB" sz="2400" dirty="0" err="1">
                <a:solidFill>
                  <a:srgbClr val="13165D"/>
                </a:solidFill>
              </a:rPr>
              <a:t>lokali</a:t>
            </a:r>
            <a:r>
              <a:rPr lang="en-GB" sz="2400" dirty="0">
                <a:solidFill>
                  <a:srgbClr val="13165D"/>
                </a:solidFill>
              </a:rPr>
              <a:t> u l-</a:t>
            </a:r>
            <a:r>
              <a:rPr lang="en-GB" sz="2400" dirty="0" err="1">
                <a:solidFill>
                  <a:srgbClr val="13165D"/>
                </a:solidFill>
              </a:rPr>
              <a:t>appoġġ</a:t>
            </a:r>
            <a:r>
              <a:rPr lang="en-GB" sz="2400" dirty="0">
                <a:solidFill>
                  <a:srgbClr val="13165D"/>
                </a:solidFill>
              </a:rPr>
              <a:t> </a:t>
            </a:r>
            <a:r>
              <a:rPr lang="en-GB" sz="2400" dirty="0" err="1">
                <a:solidFill>
                  <a:srgbClr val="13165D"/>
                </a:solidFill>
              </a:rPr>
              <a:t>għall-attivitajiet</a:t>
            </a:r>
            <a:r>
              <a:rPr lang="en-GB" sz="2400" dirty="0">
                <a:solidFill>
                  <a:srgbClr val="13165D"/>
                </a:solidFill>
              </a:rPr>
              <a:t> </a:t>
            </a:r>
            <a:r>
              <a:rPr lang="en-GB" sz="2400" dirty="0" err="1">
                <a:solidFill>
                  <a:srgbClr val="13165D"/>
                </a:solidFill>
              </a:rPr>
              <a:t>tagħhom</a:t>
            </a:r>
            <a:r>
              <a:rPr lang="mt-MT" sz="2400" dirty="0">
                <a:solidFill>
                  <a:srgbClr val="13165D"/>
                </a:solidFill>
              </a:rPr>
              <a:t> marbuta</a:t>
            </a:r>
            <a:r>
              <a:rPr lang="en-GB" sz="2400" dirty="0">
                <a:solidFill>
                  <a:srgbClr val="13165D"/>
                </a:solidFill>
              </a:rPr>
              <a:t>mal-UE.</a:t>
            </a:r>
            <a:endParaRPr sz="2400" dirty="0">
              <a:solidFill>
                <a:srgbClr val="13165D"/>
              </a:solidFill>
            </a:endParaRPr>
          </a:p>
          <a:p>
            <a:pPr marL="0" lvl="0" indent="0" algn="l" rtl="0">
              <a:spcBef>
                <a:spcPts val="1000"/>
              </a:spcBef>
              <a:spcAft>
                <a:spcPts val="0"/>
              </a:spcAft>
              <a:buClr>
                <a:schemeClr val="lt1"/>
              </a:buClr>
              <a:buSzPts val="2800"/>
              <a:buFont typeface="Arial"/>
              <a:buNone/>
            </a:pPr>
            <a:r>
              <a:rPr lang="en-GB" sz="2400" dirty="0" err="1">
                <a:solidFill>
                  <a:srgbClr val="13165D"/>
                </a:solidFill>
              </a:rPr>
              <a:t>Filwaqt</a:t>
            </a:r>
            <a:r>
              <a:rPr lang="en-GB" sz="2400" dirty="0">
                <a:solidFill>
                  <a:srgbClr val="13165D"/>
                </a:solidFill>
              </a:rPr>
              <a:t> li n-network </a:t>
            </a:r>
            <a:r>
              <a:rPr lang="en-GB" sz="2400" dirty="0" err="1">
                <a:solidFill>
                  <a:srgbClr val="13165D"/>
                </a:solidFill>
              </a:rPr>
              <a:t>tagħna</a:t>
            </a:r>
            <a:r>
              <a:rPr lang="en-GB" sz="2400" dirty="0">
                <a:solidFill>
                  <a:srgbClr val="13165D"/>
                </a:solidFill>
              </a:rPr>
              <a:t> hu ff</a:t>
            </a:r>
            <a:r>
              <a:rPr lang="mt-MT" sz="2400" dirty="0">
                <a:solidFill>
                  <a:srgbClr val="13165D"/>
                </a:solidFill>
              </a:rPr>
              <a:t>u</a:t>
            </a:r>
            <a:r>
              <a:rPr lang="en-GB" sz="2400" dirty="0">
                <a:solidFill>
                  <a:srgbClr val="13165D"/>
                </a:solidFill>
              </a:rPr>
              <a:t>kat </a:t>
            </a:r>
            <a:r>
              <a:rPr lang="en-GB" sz="2400" dirty="0" err="1">
                <a:solidFill>
                  <a:srgbClr val="13165D"/>
                </a:solidFill>
              </a:rPr>
              <a:t>prinċipalment</a:t>
            </a:r>
            <a:r>
              <a:rPr lang="en-GB" sz="2400" dirty="0">
                <a:solidFill>
                  <a:srgbClr val="13165D"/>
                </a:solidFill>
              </a:rPr>
              <a:t> </a:t>
            </a:r>
            <a:r>
              <a:rPr lang="en-GB" sz="2400" dirty="0" err="1">
                <a:solidFill>
                  <a:srgbClr val="13165D"/>
                </a:solidFill>
              </a:rPr>
              <a:t>fuq</a:t>
            </a:r>
            <a:r>
              <a:rPr lang="en-GB" sz="2400" dirty="0">
                <a:solidFill>
                  <a:srgbClr val="13165D"/>
                </a:solidFill>
              </a:rPr>
              <a:t> il-</a:t>
            </a:r>
            <a:r>
              <a:rPr lang="en-GB" sz="2400" dirty="0" err="1">
                <a:solidFill>
                  <a:srgbClr val="13165D"/>
                </a:solidFill>
              </a:rPr>
              <a:t>komunikazzjoni</a:t>
            </a:r>
            <a:r>
              <a:rPr lang="en-GB" sz="2400" dirty="0">
                <a:solidFill>
                  <a:srgbClr val="13165D"/>
                </a:solidFill>
              </a:rPr>
              <a:t> </a:t>
            </a:r>
            <a:r>
              <a:rPr lang="en-GB" sz="2400" dirty="0" err="1">
                <a:solidFill>
                  <a:srgbClr val="13165D"/>
                </a:solidFill>
              </a:rPr>
              <a:t>maċ-ċittadini</a:t>
            </a:r>
            <a:r>
              <a:rPr lang="en-GB" sz="2400" dirty="0">
                <a:solidFill>
                  <a:srgbClr val="13165D"/>
                </a:solidFill>
              </a:rPr>
              <a:t>, </a:t>
            </a:r>
            <a:br>
              <a:rPr lang="mt-MT" sz="2400" dirty="0">
                <a:solidFill>
                  <a:srgbClr val="13165D"/>
                </a:solidFill>
              </a:rPr>
            </a:br>
            <a:r>
              <a:rPr lang="en-GB" sz="2400" dirty="0">
                <a:solidFill>
                  <a:srgbClr val="13165D"/>
                </a:solidFill>
              </a:rPr>
              <a:t>in-network </a:t>
            </a:r>
            <a:r>
              <a:rPr lang="en-GB" sz="2400" dirty="0" err="1">
                <a:solidFill>
                  <a:srgbClr val="13165D"/>
                </a:solidFill>
              </a:rPr>
              <a:t>tal</a:t>
            </a:r>
            <a:r>
              <a:rPr lang="en-GB" sz="2400" dirty="0">
                <a:solidFill>
                  <a:srgbClr val="13165D"/>
                </a:solidFill>
              </a:rPr>
              <a:t>-Kumitat tar-</a:t>
            </a:r>
            <a:r>
              <a:rPr lang="en-GB" sz="2400" dirty="0" err="1">
                <a:solidFill>
                  <a:srgbClr val="13165D"/>
                </a:solidFill>
              </a:rPr>
              <a:t>Reġjuni</a:t>
            </a:r>
            <a:r>
              <a:rPr lang="en-GB" sz="2400" dirty="0">
                <a:solidFill>
                  <a:srgbClr val="13165D"/>
                </a:solidFill>
              </a:rPr>
              <a:t> </a:t>
            </a:r>
            <a:r>
              <a:rPr lang="en-GB" sz="2400" dirty="0" err="1">
                <a:solidFill>
                  <a:srgbClr val="13165D"/>
                </a:solidFill>
              </a:rPr>
              <a:t>għandu</a:t>
            </a:r>
            <a:r>
              <a:rPr lang="en-GB" sz="2400" dirty="0">
                <a:solidFill>
                  <a:srgbClr val="13165D"/>
                </a:solidFill>
              </a:rPr>
              <a:t> l-</a:t>
            </a:r>
            <a:r>
              <a:rPr lang="en-GB" sz="2400" dirty="0" err="1">
                <a:solidFill>
                  <a:srgbClr val="13165D"/>
                </a:solidFill>
              </a:rPr>
              <a:t>għan</a:t>
            </a:r>
            <a:r>
              <a:rPr lang="en-GB" sz="2400" dirty="0">
                <a:solidFill>
                  <a:srgbClr val="13165D"/>
                </a:solidFill>
              </a:rPr>
              <a:t> li </a:t>
            </a:r>
            <a:r>
              <a:rPr lang="en-GB" sz="2400" dirty="0" err="1">
                <a:solidFill>
                  <a:srgbClr val="13165D"/>
                </a:solidFill>
              </a:rPr>
              <a:t>joħloq</a:t>
            </a:r>
            <a:r>
              <a:rPr lang="en-GB" sz="2400" dirty="0">
                <a:solidFill>
                  <a:srgbClr val="13165D"/>
                </a:solidFill>
              </a:rPr>
              <a:t> </a:t>
            </a:r>
            <a:r>
              <a:rPr lang="en-GB" sz="2400" dirty="0" err="1">
                <a:solidFill>
                  <a:srgbClr val="13165D"/>
                </a:solidFill>
              </a:rPr>
              <a:t>rabtiet</a:t>
            </a:r>
            <a:r>
              <a:rPr lang="en-GB" sz="2400" dirty="0">
                <a:solidFill>
                  <a:srgbClr val="13165D"/>
                </a:solidFill>
              </a:rPr>
              <a:t> mal-</a:t>
            </a:r>
            <a:r>
              <a:rPr lang="en-GB" sz="2400" dirty="0" err="1">
                <a:solidFill>
                  <a:srgbClr val="13165D"/>
                </a:solidFill>
              </a:rPr>
              <a:t>ħidma</a:t>
            </a:r>
            <a:r>
              <a:rPr lang="en-GB" sz="2400" dirty="0">
                <a:solidFill>
                  <a:srgbClr val="13165D"/>
                </a:solidFill>
              </a:rPr>
              <a:t> </a:t>
            </a:r>
            <a:r>
              <a:rPr lang="en-GB" sz="2400" dirty="0" err="1">
                <a:solidFill>
                  <a:srgbClr val="13165D"/>
                </a:solidFill>
              </a:rPr>
              <a:t>tal-membri</a:t>
            </a:r>
            <a:r>
              <a:rPr lang="en-GB" sz="2400" dirty="0">
                <a:solidFill>
                  <a:srgbClr val="13165D"/>
                </a:solidFill>
              </a:rPr>
              <a:t> </a:t>
            </a:r>
            <a:r>
              <a:rPr lang="en-GB" sz="2400" dirty="0" err="1">
                <a:solidFill>
                  <a:srgbClr val="13165D"/>
                </a:solidFill>
              </a:rPr>
              <a:t>tal</a:t>
            </a:r>
            <a:r>
              <a:rPr lang="en-GB" sz="2400" dirty="0">
                <a:solidFill>
                  <a:srgbClr val="13165D"/>
                </a:solidFill>
              </a:rPr>
              <a:t>-Kumitat tar-</a:t>
            </a:r>
            <a:r>
              <a:rPr lang="en-GB" sz="2400" dirty="0" err="1">
                <a:solidFill>
                  <a:srgbClr val="13165D"/>
                </a:solidFill>
              </a:rPr>
              <a:t>Reġjuni</a:t>
            </a:r>
            <a:r>
              <a:rPr lang="en-GB" sz="2400" dirty="0">
                <a:solidFill>
                  <a:srgbClr val="13165D"/>
                </a:solidFill>
              </a:rPr>
              <a:t>. </a:t>
            </a:r>
            <a:endParaRPr sz="2400" dirty="0">
              <a:solidFill>
                <a:srgbClr val="13165D"/>
              </a:solidFill>
            </a:endParaRPr>
          </a:p>
          <a:p>
            <a:pPr marL="0" lvl="0" indent="0" algn="l" rtl="0">
              <a:spcBef>
                <a:spcPts val="1000"/>
              </a:spcBef>
              <a:spcAft>
                <a:spcPts val="0"/>
              </a:spcAft>
              <a:buClr>
                <a:srgbClr val="FFFF00"/>
              </a:buClr>
              <a:buSzPts val="2800"/>
              <a:buFont typeface="Arial"/>
              <a:buNone/>
            </a:pPr>
            <a:r>
              <a:rPr lang="en-GB" sz="2400" b="1" dirty="0">
                <a:solidFill>
                  <a:srgbClr val="13165D"/>
                </a:solidFill>
              </a:rPr>
              <a:t>Inti </a:t>
            </a:r>
            <a:r>
              <a:rPr lang="en-GB" sz="2400" b="1" dirty="0" err="1">
                <a:solidFill>
                  <a:srgbClr val="13165D"/>
                </a:solidFill>
              </a:rPr>
              <a:t>tista</a:t>
            </a:r>
            <a:r>
              <a:rPr lang="en-GB" sz="2400" b="1" dirty="0">
                <a:solidFill>
                  <a:srgbClr val="13165D"/>
                </a:solidFill>
              </a:rPr>
              <a:t>’ </a:t>
            </a:r>
            <a:r>
              <a:rPr lang="en-GB" sz="2400" b="1" dirty="0" err="1">
                <a:solidFill>
                  <a:srgbClr val="13165D"/>
                </a:solidFill>
              </a:rPr>
              <a:t>ssir</a:t>
            </a:r>
            <a:r>
              <a:rPr lang="en-GB" sz="2400" b="1" dirty="0">
                <a:solidFill>
                  <a:srgbClr val="13165D"/>
                </a:solidFill>
              </a:rPr>
              <a:t> </a:t>
            </a:r>
            <a:r>
              <a:rPr lang="en-GB" sz="2400" b="1" dirty="0" err="1">
                <a:solidFill>
                  <a:srgbClr val="13165D"/>
                </a:solidFill>
              </a:rPr>
              <a:t>membr</a:t>
            </a:r>
            <a:r>
              <a:rPr lang="mt-MT" sz="2400" b="1" dirty="0">
                <a:solidFill>
                  <a:srgbClr val="13165D"/>
                </a:solidFill>
              </a:rPr>
              <a:t>u</a:t>
            </a:r>
            <a:r>
              <a:rPr lang="en-GB" sz="2400" b="1" dirty="0">
                <a:solidFill>
                  <a:srgbClr val="13165D"/>
                </a:solidFill>
              </a:rPr>
              <a:t> </a:t>
            </a:r>
            <a:r>
              <a:rPr lang="en-GB" sz="2400" b="1" dirty="0" err="1">
                <a:solidFill>
                  <a:srgbClr val="13165D"/>
                </a:solidFill>
              </a:rPr>
              <a:t>taż-żewġ</a:t>
            </a:r>
            <a:r>
              <a:rPr lang="en-GB" sz="2400" b="1" dirty="0">
                <a:solidFill>
                  <a:srgbClr val="13165D"/>
                </a:solidFill>
              </a:rPr>
              <a:t> networks!</a:t>
            </a:r>
            <a:endParaRPr sz="2400" dirty="0">
              <a:solidFill>
                <a:srgbClr val="13165D"/>
              </a:solidFill>
            </a:endParaRPr>
          </a:p>
          <a:p>
            <a:pPr marL="0" lvl="0" indent="0" algn="l" rtl="0">
              <a:spcBef>
                <a:spcPts val="1000"/>
              </a:spcBef>
              <a:spcAft>
                <a:spcPts val="0"/>
              </a:spcAft>
              <a:buClr>
                <a:schemeClr val="lt1"/>
              </a:buClr>
              <a:buSzPts val="2800"/>
              <a:buFont typeface="Arial"/>
              <a:buNone/>
            </a:pPr>
            <a:endParaRPr sz="2400" dirty="0">
              <a:solidFill>
                <a:srgbClr val="13165D"/>
              </a:solidFill>
            </a:endParaRPr>
          </a:p>
          <a:p>
            <a:pPr marL="0" marR="0" lvl="0" indent="0" algn="l" rtl="0">
              <a:lnSpc>
                <a:spcPct val="90000"/>
              </a:lnSpc>
              <a:spcBef>
                <a:spcPts val="1000"/>
              </a:spcBef>
              <a:spcAft>
                <a:spcPts val="0"/>
              </a:spcAft>
              <a:buClr>
                <a:srgbClr val="13155D"/>
              </a:buClr>
              <a:buSzPts val="2400"/>
              <a:buFont typeface="Arial"/>
              <a:buNone/>
            </a:pPr>
            <a:endParaRPr sz="2400" b="1" i="0" u="none" strike="noStrike" cap="none" dirty="0">
              <a:solidFill>
                <a:srgbClr val="13155D"/>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5"/>
          <p:cNvSpPr txBox="1">
            <a:spLocks noGrp="1"/>
          </p:cNvSpPr>
          <p:nvPr>
            <p:ph type="title"/>
          </p:nvPr>
        </p:nvSpPr>
        <p:spPr>
          <a:xfrm>
            <a:off x="371474" y="1449388"/>
            <a:ext cx="9385475" cy="41402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lt1"/>
              </a:buClr>
              <a:buSzPts val="6000"/>
              <a:buFont typeface="Calibri"/>
              <a:buNone/>
            </a:pPr>
            <a:r>
              <a:rPr lang="en-GB" b="1">
                <a:solidFill>
                  <a:srgbClr val="FFF200"/>
                </a:solidFill>
              </a:rPr>
              <a:t>X’inhu mistenni</a:t>
            </a:r>
            <a:r>
              <a:rPr lang="en-GB" b="1"/>
              <a:t> </a:t>
            </a:r>
            <a:endParaRPr b="1"/>
          </a:p>
          <a:p>
            <a:pPr marL="0" lvl="0" indent="0" algn="l" rtl="0">
              <a:spcBef>
                <a:spcPts val="0"/>
              </a:spcBef>
              <a:spcAft>
                <a:spcPts val="0"/>
              </a:spcAft>
              <a:buClr>
                <a:schemeClr val="lt1"/>
              </a:buClr>
              <a:buSzPts val="6000"/>
              <a:buFont typeface="Calibri"/>
              <a:buNone/>
            </a:pPr>
            <a:r>
              <a:rPr lang="en-GB" b="1"/>
              <a:t>mill-membri tan-network?</a:t>
            </a:r>
            <a:endParaRPr b="1"/>
          </a:p>
          <a:p>
            <a:pPr marL="0" lvl="0" indent="0" algn="ctr" rtl="0">
              <a:spcBef>
                <a:spcPts val="1000"/>
              </a:spcBef>
              <a:spcAft>
                <a:spcPts val="0"/>
              </a:spcAft>
              <a:buClr>
                <a:srgbClr val="FFFF00"/>
              </a:buClr>
              <a:buSzPts val="2800"/>
              <a:buFont typeface="Arial"/>
              <a:buNone/>
            </a:pPr>
            <a:endParaRPr/>
          </a:p>
          <a:p>
            <a:pPr marL="0" lvl="0" indent="0" algn="l" rtl="0">
              <a:lnSpc>
                <a:spcPct val="90000"/>
              </a:lnSpc>
              <a:spcBef>
                <a:spcPts val="0"/>
              </a:spcBef>
              <a:spcAft>
                <a:spcPts val="0"/>
              </a:spcAft>
              <a:buClr>
                <a:srgbClr val="FFFFFF"/>
              </a:buClr>
              <a:buSzPts val="4000"/>
              <a:buFont typeface="Calibri"/>
              <a:buNone/>
            </a:pPr>
            <a:endParaRPr>
              <a:solidFill>
                <a:srgbClr val="FFFFFF"/>
              </a:solidFill>
            </a:endParaRPr>
          </a:p>
        </p:txBody>
      </p:sp>
      <p:sp>
        <p:nvSpPr>
          <p:cNvPr id="239" name="Google Shape;239;p15"/>
          <p:cNvSpPr txBox="1"/>
          <p:nvPr/>
        </p:nvSpPr>
        <p:spPr>
          <a:xfrm>
            <a:off x="9224625" y="6020375"/>
            <a:ext cx="2595900" cy="641700"/>
          </a:xfrm>
          <a:prstGeom prst="rect">
            <a:avLst/>
          </a:prstGeom>
          <a:noFill/>
          <a:ln>
            <a:noFill/>
          </a:ln>
        </p:spPr>
        <p:txBody>
          <a:bodyPr spcFirstLastPara="1" wrap="square" lIns="0" tIns="0" rIns="0" bIns="0" anchor="t" anchorCtr="0">
            <a:noAutofit/>
          </a:bodyPr>
          <a:lstStyle/>
          <a:p>
            <a:pPr marL="0" lvl="0" indent="457200" algn="r" rtl="0">
              <a:lnSpc>
                <a:spcPct val="90000"/>
              </a:lnSpc>
              <a:spcBef>
                <a:spcPts val="0"/>
              </a:spcBef>
              <a:spcAft>
                <a:spcPts val="0"/>
              </a:spcAft>
              <a:buClr>
                <a:schemeClr val="lt1"/>
              </a:buClr>
              <a:buSzPts val="1400"/>
              <a:buFont typeface="Arial"/>
              <a:buNone/>
            </a:pPr>
            <a:r>
              <a:rPr lang="en-GB" b="1">
                <a:solidFill>
                  <a:schemeClr val="lt1"/>
                </a:solidFill>
                <a:latin typeface="Calibri"/>
                <a:ea typeface="Calibri"/>
                <a:cs typeface="Calibri"/>
                <a:sym typeface="Calibri"/>
              </a:rPr>
              <a:t>Nibnu l-Ewropa</a:t>
            </a:r>
            <a:endParaRPr b="1">
              <a:solidFill>
                <a:schemeClr val="lt1"/>
              </a:solidFill>
              <a:latin typeface="Calibri"/>
              <a:ea typeface="Calibri"/>
              <a:cs typeface="Calibri"/>
              <a:sym typeface="Calibri"/>
            </a:endParaRPr>
          </a:p>
          <a:p>
            <a:pPr marL="0" lvl="0" indent="0" algn="r" rtl="0">
              <a:lnSpc>
                <a:spcPct val="90000"/>
              </a:lnSpc>
              <a:spcBef>
                <a:spcPts val="0"/>
              </a:spcBef>
              <a:spcAft>
                <a:spcPts val="0"/>
              </a:spcAft>
              <a:buClr>
                <a:schemeClr val="lt1"/>
              </a:buClr>
              <a:buSzPts val="5400"/>
              <a:buFont typeface="Arial"/>
              <a:buNone/>
            </a:pPr>
            <a:r>
              <a:rPr lang="en-GB" sz="2000" b="1">
                <a:solidFill>
                  <a:srgbClr val="FFF200"/>
                </a:solidFill>
                <a:latin typeface="Calibri"/>
                <a:ea typeface="Calibri"/>
                <a:cs typeface="Calibri"/>
                <a:sym typeface="Calibri"/>
              </a:rPr>
              <a:t>mal-Kunsilliera Lokali</a:t>
            </a:r>
            <a:endParaRPr>
              <a:solidFill>
                <a:schemeClr val="lt1"/>
              </a:solidFill>
              <a:latin typeface="Calibri"/>
              <a:ea typeface="Calibri"/>
              <a:cs typeface="Calibri"/>
              <a:sym typeface="Calibri"/>
            </a:endParaRPr>
          </a:p>
          <a:p>
            <a:pPr marL="0" marR="0" lvl="0" indent="0" algn="r" rtl="0">
              <a:lnSpc>
                <a:spcPct val="90000"/>
              </a:lnSpc>
              <a:spcBef>
                <a:spcPts val="1000"/>
              </a:spcBef>
              <a:spcAft>
                <a:spcPts val="0"/>
              </a:spcAft>
              <a:buClr>
                <a:schemeClr val="lt1"/>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6"/>
          <p:cNvSpPr txBox="1">
            <a:spLocks noGrp="1"/>
          </p:cNvSpPr>
          <p:nvPr>
            <p:ph type="body" idx="1"/>
          </p:nvPr>
        </p:nvSpPr>
        <p:spPr>
          <a:xfrm>
            <a:off x="8848575" y="6020375"/>
            <a:ext cx="2972100" cy="641700"/>
          </a:xfrm>
          <a:prstGeom prst="rect">
            <a:avLst/>
          </a:prstGeom>
          <a:noFill/>
          <a:ln>
            <a:noFill/>
          </a:ln>
        </p:spPr>
        <p:txBody>
          <a:bodyPr spcFirstLastPara="1" wrap="square" lIns="0" tIns="0" rIns="0" bIns="0" anchor="t" anchorCtr="0">
            <a:noAutofit/>
          </a:bodyPr>
          <a:lstStyle/>
          <a:p>
            <a:pPr marL="0" lvl="0" indent="457200" algn="r" rtl="0">
              <a:lnSpc>
                <a:spcPct val="100000"/>
              </a:lnSpc>
              <a:spcBef>
                <a:spcPts val="0"/>
              </a:spcBef>
              <a:spcAft>
                <a:spcPts val="0"/>
              </a:spcAft>
              <a:buClr>
                <a:schemeClr val="lt1"/>
              </a:buClr>
              <a:buSzPts val="1400"/>
              <a:buFont typeface="Arial"/>
              <a:buNone/>
            </a:pPr>
            <a:r>
              <a:rPr lang="en-GB" b="1">
                <a:solidFill>
                  <a:schemeClr val="dk1"/>
                </a:solidFill>
                <a:latin typeface="Arial"/>
                <a:ea typeface="Arial"/>
                <a:cs typeface="Arial"/>
                <a:sym typeface="Arial"/>
              </a:rPr>
              <a:t> </a:t>
            </a:r>
            <a:r>
              <a:rPr lang="en-GB">
                <a:solidFill>
                  <a:schemeClr val="dk1"/>
                </a:solidFill>
                <a:latin typeface="Arial"/>
                <a:ea typeface="Arial"/>
                <a:cs typeface="Arial"/>
                <a:sym typeface="Arial"/>
              </a:rPr>
              <a:t>Nibnu l-Ewropa</a:t>
            </a:r>
            <a:endParaRPr>
              <a:solidFill>
                <a:schemeClr val="dk1"/>
              </a:solidFill>
              <a:latin typeface="Arial"/>
              <a:ea typeface="Arial"/>
              <a:cs typeface="Arial"/>
              <a:sym typeface="Arial"/>
            </a:endParaRPr>
          </a:p>
          <a:p>
            <a:pPr marL="0" lvl="0" indent="0" algn="r" rtl="0">
              <a:lnSpc>
                <a:spcPct val="100000"/>
              </a:lnSpc>
              <a:spcBef>
                <a:spcPts val="0"/>
              </a:spcBef>
              <a:spcAft>
                <a:spcPts val="0"/>
              </a:spcAft>
              <a:buClr>
                <a:schemeClr val="lt1"/>
              </a:buClr>
              <a:buSzPts val="5400"/>
              <a:buFont typeface="Arial"/>
              <a:buNone/>
            </a:pPr>
            <a:r>
              <a:rPr lang="en-GB" sz="2000" b="1">
                <a:solidFill>
                  <a:srgbClr val="13155D"/>
                </a:solidFill>
                <a:latin typeface="Arial"/>
                <a:ea typeface="Arial"/>
                <a:cs typeface="Arial"/>
                <a:sym typeface="Arial"/>
              </a:rPr>
              <a:t>mal-Kunsilliera Lokali</a:t>
            </a:r>
            <a:endParaRPr>
              <a:solidFill>
                <a:srgbClr val="000000"/>
              </a:solidFill>
              <a:latin typeface="Arial"/>
              <a:ea typeface="Arial"/>
              <a:cs typeface="Arial"/>
              <a:sym typeface="Arial"/>
            </a:endParaRPr>
          </a:p>
          <a:p>
            <a:pPr marL="0" lvl="0" indent="0" algn="r" rtl="0">
              <a:spcBef>
                <a:spcPts val="1000"/>
              </a:spcBef>
              <a:spcAft>
                <a:spcPts val="0"/>
              </a:spcAft>
              <a:buClr>
                <a:srgbClr val="7F7F7F"/>
              </a:buClr>
              <a:buSzPts val="1400"/>
              <a:buNone/>
            </a:pPr>
            <a:endParaRPr>
              <a:solidFill>
                <a:srgbClr val="000000"/>
              </a:solidFill>
              <a:latin typeface="Arial"/>
              <a:ea typeface="Arial"/>
              <a:cs typeface="Arial"/>
              <a:sym typeface="Arial"/>
            </a:endParaRPr>
          </a:p>
          <a:p>
            <a:pPr marL="0" lvl="0" indent="0" algn="r" rtl="0">
              <a:lnSpc>
                <a:spcPct val="90000"/>
              </a:lnSpc>
              <a:spcBef>
                <a:spcPts val="0"/>
              </a:spcBef>
              <a:spcAft>
                <a:spcPts val="0"/>
              </a:spcAft>
              <a:buClr>
                <a:srgbClr val="7F7F7F"/>
              </a:buClr>
              <a:buSzPts val="1400"/>
              <a:buNone/>
            </a:pPr>
            <a:endParaRPr sz="2400" b="1">
              <a:solidFill>
                <a:srgbClr val="13155D"/>
              </a:solidFill>
            </a:endParaRPr>
          </a:p>
          <a:p>
            <a:pPr marL="0" lvl="0" indent="0" algn="r" rtl="0">
              <a:lnSpc>
                <a:spcPct val="90000"/>
              </a:lnSpc>
              <a:spcBef>
                <a:spcPts val="1000"/>
              </a:spcBef>
              <a:spcAft>
                <a:spcPts val="0"/>
              </a:spcAft>
              <a:buClr>
                <a:srgbClr val="7F7F7F"/>
              </a:buClr>
              <a:buSzPts val="1400"/>
              <a:buNone/>
            </a:pPr>
            <a:endParaRPr/>
          </a:p>
        </p:txBody>
      </p:sp>
      <p:sp>
        <p:nvSpPr>
          <p:cNvPr id="245" name="Google Shape;245;p16"/>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chemeClr val="lt1"/>
              </a:buClr>
              <a:buSzPts val="6000"/>
              <a:buFont typeface="Calibri"/>
              <a:buNone/>
            </a:pPr>
            <a:r>
              <a:rPr lang="en-GB" b="1">
                <a:solidFill>
                  <a:srgbClr val="13155D"/>
                </a:solidFill>
              </a:rPr>
              <a:t>X’inhu mistenni </a:t>
            </a:r>
            <a:endParaRPr b="1">
              <a:solidFill>
                <a:srgbClr val="13155D"/>
              </a:solidFill>
            </a:endParaRPr>
          </a:p>
          <a:p>
            <a:pPr marL="0" lvl="0" indent="0" algn="r" rtl="0">
              <a:spcBef>
                <a:spcPts val="0"/>
              </a:spcBef>
              <a:spcAft>
                <a:spcPts val="0"/>
              </a:spcAft>
              <a:buClr>
                <a:schemeClr val="lt1"/>
              </a:buClr>
              <a:buSzPts val="6000"/>
              <a:buFont typeface="Calibri"/>
              <a:buNone/>
            </a:pPr>
            <a:r>
              <a:rPr lang="en-GB" b="1">
                <a:solidFill>
                  <a:srgbClr val="13155D"/>
                </a:solidFill>
              </a:rPr>
              <a:t>mill-membri tan-network?</a:t>
            </a:r>
            <a:endParaRPr b="1">
              <a:solidFill>
                <a:srgbClr val="13155D"/>
              </a:solidFill>
            </a:endParaRPr>
          </a:p>
          <a:p>
            <a:pPr marL="0" lvl="0" indent="0" algn="r" rtl="0">
              <a:lnSpc>
                <a:spcPct val="90000"/>
              </a:lnSpc>
              <a:spcBef>
                <a:spcPts val="0"/>
              </a:spcBef>
              <a:spcAft>
                <a:spcPts val="0"/>
              </a:spcAft>
              <a:buClr>
                <a:srgbClr val="13165D"/>
              </a:buClr>
              <a:buSzPts val="1000"/>
              <a:buNone/>
            </a:pPr>
            <a:endParaRPr b="1">
              <a:solidFill>
                <a:srgbClr val="13165D"/>
              </a:solidFill>
            </a:endParaRPr>
          </a:p>
        </p:txBody>
      </p:sp>
      <p:sp>
        <p:nvSpPr>
          <p:cNvPr id="246" name="Google Shape;246;p16"/>
          <p:cNvSpPr txBox="1">
            <a:spLocks noGrp="1"/>
          </p:cNvSpPr>
          <p:nvPr>
            <p:ph type="body" idx="3"/>
          </p:nvPr>
        </p:nvSpPr>
        <p:spPr>
          <a:xfrm>
            <a:off x="329359" y="1449387"/>
            <a:ext cx="7754189" cy="4171724"/>
          </a:xfrm>
          <a:prstGeom prst="rect">
            <a:avLst/>
          </a:prstGeom>
          <a:noFill/>
          <a:ln>
            <a:noFill/>
          </a:ln>
        </p:spPr>
        <p:txBody>
          <a:bodyPr spcFirstLastPara="1" wrap="square" lIns="0" tIns="0" rIns="0" bIns="0" anchor="ctr" anchorCtr="0">
            <a:noAutofit/>
          </a:bodyPr>
          <a:lstStyle/>
          <a:p>
            <a:pPr marL="457200" lvl="0" indent="-342900" algn="l" rtl="0">
              <a:spcBef>
                <a:spcPts val="0"/>
              </a:spcBef>
              <a:spcAft>
                <a:spcPts val="0"/>
              </a:spcAft>
              <a:buSzPts val="1800"/>
              <a:buChar char="•"/>
            </a:pPr>
            <a:r>
              <a:rPr lang="en-GB" b="1" dirty="0" err="1">
                <a:solidFill>
                  <a:srgbClr val="FFF200"/>
                </a:solidFill>
              </a:rPr>
              <a:t>Jipparteċipaw</a:t>
            </a:r>
            <a:r>
              <a:rPr lang="en-GB" b="1" dirty="0">
                <a:solidFill>
                  <a:srgbClr val="FFF200"/>
                </a:solidFill>
              </a:rPr>
              <a:t> </a:t>
            </a:r>
            <a:r>
              <a:rPr lang="en-GB" b="1" dirty="0" err="1">
                <a:solidFill>
                  <a:srgbClr val="FFF200"/>
                </a:solidFill>
              </a:rPr>
              <a:t>f’dibattitu</a:t>
            </a:r>
            <a:r>
              <a:rPr lang="en-GB" dirty="0">
                <a:solidFill>
                  <a:srgbClr val="FFF200"/>
                </a:solidFill>
              </a:rPr>
              <a:t> </a:t>
            </a:r>
            <a:r>
              <a:rPr lang="en-GB" dirty="0"/>
              <a:t>mal-</a:t>
            </a:r>
            <a:r>
              <a:rPr lang="en-GB" dirty="0" err="1"/>
              <a:t>membri</a:t>
            </a:r>
            <a:r>
              <a:rPr lang="en-GB" dirty="0"/>
              <a:t> </a:t>
            </a:r>
            <a:r>
              <a:rPr lang="en-GB" dirty="0" err="1"/>
              <a:t>tal-konstitwenza</a:t>
            </a:r>
            <a:r>
              <a:rPr lang="en-GB" dirty="0"/>
              <a:t> </a:t>
            </a:r>
            <a:r>
              <a:rPr lang="en-GB" dirty="0" err="1"/>
              <a:t>tagħhom</a:t>
            </a:r>
            <a:r>
              <a:rPr lang="en-GB" dirty="0"/>
              <a:t> u </a:t>
            </a:r>
            <a:br>
              <a:rPr lang="mt-MT" dirty="0"/>
            </a:br>
            <a:r>
              <a:rPr lang="en-GB" dirty="0"/>
              <a:t>mal-media </a:t>
            </a:r>
            <a:r>
              <a:rPr lang="en-GB" dirty="0" err="1"/>
              <a:t>lokali</a:t>
            </a:r>
            <a:r>
              <a:rPr lang="en-GB" dirty="0"/>
              <a:t> </a:t>
            </a:r>
            <a:r>
              <a:rPr lang="en-GB" dirty="0" err="1"/>
              <a:t>dwar</a:t>
            </a:r>
            <a:r>
              <a:rPr lang="en-GB" dirty="0"/>
              <a:t> l-</a:t>
            </a:r>
            <a:r>
              <a:rPr lang="en-GB" dirty="0" err="1"/>
              <a:t>inizjattivi</a:t>
            </a:r>
            <a:r>
              <a:rPr lang="en-GB" dirty="0"/>
              <a:t> </a:t>
            </a:r>
            <a:r>
              <a:rPr lang="en-GB" dirty="0" err="1"/>
              <a:t>politiċi</a:t>
            </a:r>
            <a:r>
              <a:rPr lang="en-GB" dirty="0"/>
              <a:t> u l-</a:t>
            </a:r>
            <a:r>
              <a:rPr lang="en-GB" dirty="0" err="1"/>
              <a:t>miżuri</a:t>
            </a:r>
            <a:r>
              <a:rPr lang="en-GB" dirty="0"/>
              <a:t> </a:t>
            </a:r>
            <a:r>
              <a:rPr lang="en-GB" dirty="0" err="1"/>
              <a:t>ġenerali</a:t>
            </a:r>
            <a:r>
              <a:rPr lang="en-GB" dirty="0"/>
              <a:t> </a:t>
            </a:r>
            <a:r>
              <a:rPr lang="en-GB" dirty="0" err="1"/>
              <a:t>mwettqa</a:t>
            </a:r>
            <a:r>
              <a:rPr lang="en-GB" dirty="0"/>
              <a:t> </a:t>
            </a:r>
            <a:br>
              <a:rPr lang="mt-MT" dirty="0"/>
            </a:br>
            <a:r>
              <a:rPr lang="en-GB" dirty="0"/>
              <a:t>mill-UE.</a:t>
            </a:r>
            <a:endParaRPr dirty="0"/>
          </a:p>
          <a:p>
            <a:pPr marL="457200" lvl="0" indent="-342900" algn="l" rtl="0">
              <a:spcBef>
                <a:spcPts val="1000"/>
              </a:spcBef>
              <a:spcAft>
                <a:spcPts val="0"/>
              </a:spcAft>
              <a:buSzPts val="1800"/>
              <a:buChar char="•"/>
            </a:pPr>
            <a:r>
              <a:rPr lang="en-GB" b="1" dirty="0" err="1">
                <a:solidFill>
                  <a:srgbClr val="FFF200"/>
                </a:solidFill>
              </a:rPr>
              <a:t>Jippreżentaw</a:t>
            </a:r>
            <a:r>
              <a:rPr lang="en-GB" b="1" dirty="0">
                <a:solidFill>
                  <a:srgbClr val="FFF200"/>
                </a:solidFill>
              </a:rPr>
              <a:t> poli</a:t>
            </a:r>
            <a:r>
              <a:rPr lang="mt-MT" b="1" dirty="0">
                <a:solidFill>
                  <a:srgbClr val="FFF200"/>
                </a:solidFill>
              </a:rPr>
              <a:t>c</a:t>
            </a:r>
            <a:r>
              <a:rPr lang="en-GB" b="1" dirty="0" err="1">
                <a:solidFill>
                  <a:srgbClr val="FFF200"/>
                </a:solidFill>
              </a:rPr>
              <a:t>i</a:t>
            </a:r>
            <a:r>
              <a:rPr lang="mt-MT" b="1" dirty="0" err="1">
                <a:solidFill>
                  <a:srgbClr val="FFF200"/>
                </a:solidFill>
              </a:rPr>
              <a:t>es</a:t>
            </a:r>
            <a:r>
              <a:rPr lang="en-GB" dirty="0">
                <a:solidFill>
                  <a:srgbClr val="FFF200"/>
                </a:solidFill>
              </a:rPr>
              <a:t>, </a:t>
            </a:r>
            <a:r>
              <a:rPr lang="en-GB" dirty="0" err="1">
                <a:solidFill>
                  <a:srgbClr val="FFF200"/>
                </a:solidFill>
              </a:rPr>
              <a:t>azzjonijiet</a:t>
            </a:r>
            <a:r>
              <a:rPr lang="en-GB" dirty="0">
                <a:solidFill>
                  <a:srgbClr val="FFF200"/>
                </a:solidFill>
              </a:rPr>
              <a:t> u </a:t>
            </a:r>
            <a:r>
              <a:rPr lang="en-GB" dirty="0" err="1">
                <a:solidFill>
                  <a:srgbClr val="FFF200"/>
                </a:solidFill>
              </a:rPr>
              <a:t>inizjattivi</a:t>
            </a:r>
            <a:r>
              <a:rPr lang="en-GB" dirty="0">
                <a:solidFill>
                  <a:srgbClr val="FFF200"/>
                </a:solidFill>
              </a:rPr>
              <a:t> </a:t>
            </a:r>
            <a:r>
              <a:rPr lang="en-GB" b="1" dirty="0" err="1">
                <a:solidFill>
                  <a:srgbClr val="FFF200"/>
                </a:solidFill>
              </a:rPr>
              <a:t>tal</a:t>
            </a:r>
            <a:r>
              <a:rPr lang="en-GB" b="1" dirty="0">
                <a:solidFill>
                  <a:srgbClr val="FFF200"/>
                </a:solidFill>
              </a:rPr>
              <a:t>-UE</a:t>
            </a:r>
            <a:r>
              <a:rPr lang="en-GB" dirty="0"/>
              <a:t> </a:t>
            </a:r>
            <a:r>
              <a:rPr lang="en-GB" dirty="0" err="1"/>
              <a:t>b’mod</a:t>
            </a:r>
            <a:r>
              <a:rPr lang="en-GB" dirty="0"/>
              <a:t> </a:t>
            </a:r>
            <a:r>
              <a:rPr lang="en-GB" dirty="0" err="1"/>
              <a:t>oġġettiv</a:t>
            </a:r>
            <a:r>
              <a:rPr lang="en-GB" dirty="0"/>
              <a:t>, </a:t>
            </a:r>
            <a:br>
              <a:rPr lang="mt-MT" dirty="0"/>
            </a:br>
            <a:r>
              <a:rPr lang="en-GB" dirty="0" err="1"/>
              <a:t>ibbażati</a:t>
            </a:r>
            <a:r>
              <a:rPr lang="en-GB" dirty="0"/>
              <a:t> </a:t>
            </a:r>
            <a:r>
              <a:rPr lang="en-GB" dirty="0" err="1"/>
              <a:t>fuq</a:t>
            </a:r>
            <a:r>
              <a:rPr lang="en-GB" dirty="0"/>
              <a:t> </a:t>
            </a:r>
            <a:r>
              <a:rPr lang="en-GB" dirty="0" err="1"/>
              <a:t>informazzjoni</a:t>
            </a:r>
            <a:r>
              <a:rPr lang="en-GB" dirty="0"/>
              <a:t> </a:t>
            </a:r>
            <a:r>
              <a:rPr lang="en-GB" dirty="0" err="1"/>
              <a:t>eżatta</a:t>
            </a:r>
            <a:r>
              <a:rPr lang="en-GB" dirty="0"/>
              <a:t> u </a:t>
            </a:r>
            <a:r>
              <a:rPr lang="en-GB" dirty="0" err="1"/>
              <a:t>affidabbli</a:t>
            </a:r>
            <a:r>
              <a:rPr lang="en-GB" dirty="0"/>
              <a:t>.</a:t>
            </a:r>
            <a:endParaRPr dirty="0"/>
          </a:p>
          <a:p>
            <a:pPr marL="457200" lvl="0" indent="-342900" algn="l" rtl="0">
              <a:spcBef>
                <a:spcPts val="1000"/>
              </a:spcBef>
              <a:spcAft>
                <a:spcPts val="0"/>
              </a:spcAft>
              <a:buSzPts val="1800"/>
              <a:buChar char="•"/>
            </a:pPr>
            <a:r>
              <a:rPr lang="en-GB" b="1" dirty="0" err="1">
                <a:solidFill>
                  <a:srgbClr val="FFF200"/>
                </a:solidFill>
              </a:rPr>
              <a:t>Jieħdu</a:t>
            </a:r>
            <a:r>
              <a:rPr lang="en-GB" b="1" dirty="0">
                <a:solidFill>
                  <a:srgbClr val="FFF200"/>
                </a:solidFill>
              </a:rPr>
              <a:t> </a:t>
            </a:r>
            <a:r>
              <a:rPr lang="en-GB" b="1" dirty="0" err="1">
                <a:solidFill>
                  <a:srgbClr val="FFF200"/>
                </a:solidFill>
              </a:rPr>
              <a:t>sehem</a:t>
            </a:r>
            <a:r>
              <a:rPr lang="en-GB" b="1" dirty="0">
                <a:solidFill>
                  <a:srgbClr val="FFF200"/>
                </a:solidFill>
              </a:rPr>
              <a:t> fil-</a:t>
            </a:r>
            <a:r>
              <a:rPr lang="en-GB" b="1" dirty="0" err="1">
                <a:solidFill>
                  <a:srgbClr val="FFF200"/>
                </a:solidFill>
              </a:rPr>
              <a:t>ħajja</a:t>
            </a:r>
            <a:r>
              <a:rPr lang="en-GB" b="1" dirty="0">
                <a:solidFill>
                  <a:srgbClr val="FFF200"/>
                </a:solidFill>
              </a:rPr>
              <a:t> tan-network</a:t>
            </a:r>
            <a:r>
              <a:rPr lang="en-GB" b="1" dirty="0"/>
              <a:t>, </a:t>
            </a:r>
            <a:r>
              <a:rPr lang="en-GB" dirty="0" err="1"/>
              <a:t>inkluż</a:t>
            </a:r>
            <a:r>
              <a:rPr lang="en-GB" dirty="0"/>
              <a:t> </a:t>
            </a:r>
            <a:r>
              <a:rPr lang="en-GB" dirty="0" err="1"/>
              <a:t>pereżempju</a:t>
            </a:r>
            <a:r>
              <a:rPr lang="en-GB" dirty="0"/>
              <a:t> </a:t>
            </a:r>
            <a:r>
              <a:rPr lang="en-GB" dirty="0" err="1"/>
              <a:t>billi</a:t>
            </a:r>
            <a:r>
              <a:rPr lang="en-GB" dirty="0"/>
              <a:t> </a:t>
            </a:r>
            <a:r>
              <a:rPr lang="en-GB" dirty="0" err="1"/>
              <a:t>jwieġbu</a:t>
            </a:r>
            <a:r>
              <a:rPr lang="en-GB" dirty="0"/>
              <a:t> </a:t>
            </a:r>
            <a:r>
              <a:rPr lang="en-GB" dirty="0" err="1"/>
              <a:t>għal</a:t>
            </a:r>
            <a:r>
              <a:rPr lang="en-GB" dirty="0"/>
              <a:t> </a:t>
            </a:r>
            <a:r>
              <a:rPr lang="en-GB" dirty="0" err="1"/>
              <a:t>stħarriġ</a:t>
            </a:r>
            <a:r>
              <a:rPr lang="en-GB" dirty="0"/>
              <a:t> </a:t>
            </a:r>
            <a:r>
              <a:rPr lang="en-GB" dirty="0" err="1"/>
              <a:t>bejn</a:t>
            </a:r>
            <a:r>
              <a:rPr lang="en-GB" dirty="0"/>
              <a:t> </a:t>
            </a:r>
            <a:r>
              <a:rPr lang="en-GB" dirty="0" err="1"/>
              <a:t>wieħed</a:t>
            </a:r>
            <a:r>
              <a:rPr lang="en-GB" dirty="0"/>
              <a:t> u </a:t>
            </a:r>
            <a:r>
              <a:rPr lang="en-GB" dirty="0" err="1"/>
              <a:t>ieħor</a:t>
            </a:r>
            <a:r>
              <a:rPr lang="en-GB" dirty="0"/>
              <a:t> </a:t>
            </a:r>
            <a:r>
              <a:rPr lang="en-GB" dirty="0" err="1"/>
              <a:t>darbtejn</a:t>
            </a:r>
            <a:r>
              <a:rPr lang="en-GB" dirty="0"/>
              <a:t> </a:t>
            </a:r>
            <a:r>
              <a:rPr lang="en-GB" dirty="0" err="1"/>
              <a:t>fis</a:t>
            </a:r>
            <a:r>
              <a:rPr lang="en-GB" dirty="0"/>
              <a:t>-sena.</a:t>
            </a:r>
            <a:endParaRPr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7"/>
          <p:cNvSpPr txBox="1">
            <a:spLocks noGrp="1"/>
          </p:cNvSpPr>
          <p:nvPr>
            <p:ph type="title"/>
          </p:nvPr>
        </p:nvSpPr>
        <p:spPr>
          <a:xfrm>
            <a:off x="371475" y="1449388"/>
            <a:ext cx="7712074" cy="41402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lt1"/>
              </a:buClr>
              <a:buSzPts val="6000"/>
              <a:buFont typeface="Calibri"/>
              <a:buNone/>
            </a:pPr>
            <a:r>
              <a:rPr lang="en-GB"/>
              <a:t>Is-sħubija fin-network</a:t>
            </a:r>
            <a:br>
              <a:rPr lang="en-GB" sz="6000" b="1"/>
            </a:br>
            <a:r>
              <a:rPr lang="en-GB" b="1">
                <a:solidFill>
                  <a:srgbClr val="FFF200"/>
                </a:solidFill>
              </a:rPr>
              <a:t>x’inhu l-pass li jmiss?</a:t>
            </a:r>
            <a:endParaRPr b="1">
              <a:solidFill>
                <a:srgbClr val="FFF200"/>
              </a:solidFill>
            </a:endParaRPr>
          </a:p>
        </p:txBody>
      </p:sp>
      <p:sp>
        <p:nvSpPr>
          <p:cNvPr id="252" name="Google Shape;252;p17"/>
          <p:cNvSpPr txBox="1">
            <a:spLocks noGrp="1"/>
          </p:cNvSpPr>
          <p:nvPr>
            <p:ph type="body" idx="1"/>
          </p:nvPr>
        </p:nvSpPr>
        <p:spPr>
          <a:xfrm>
            <a:off x="9095975" y="6020375"/>
            <a:ext cx="2724600" cy="641700"/>
          </a:xfrm>
          <a:prstGeom prst="rect">
            <a:avLst/>
          </a:prstGeom>
          <a:noFill/>
          <a:ln>
            <a:noFill/>
          </a:ln>
        </p:spPr>
        <p:txBody>
          <a:bodyPr spcFirstLastPara="1" wrap="square" lIns="0" tIns="0" rIns="0" bIns="0" anchor="t" anchorCtr="0">
            <a:noAutofit/>
          </a:bodyPr>
          <a:lstStyle/>
          <a:p>
            <a:pPr marL="0" lvl="0" indent="457200" algn="r" rtl="0">
              <a:lnSpc>
                <a:spcPct val="100000"/>
              </a:lnSpc>
              <a:spcBef>
                <a:spcPts val="0"/>
              </a:spcBef>
              <a:spcAft>
                <a:spcPts val="0"/>
              </a:spcAft>
              <a:buClr>
                <a:schemeClr val="lt1"/>
              </a:buClr>
              <a:buSzPts val="1400"/>
              <a:buFont typeface="Arial"/>
              <a:buNone/>
            </a:pPr>
            <a:r>
              <a:rPr lang="en-GB" b="1">
                <a:solidFill>
                  <a:schemeClr val="dk1"/>
                </a:solidFill>
                <a:latin typeface="Arial"/>
                <a:ea typeface="Arial"/>
                <a:cs typeface="Arial"/>
                <a:sym typeface="Arial"/>
              </a:rPr>
              <a:t> </a:t>
            </a:r>
            <a:r>
              <a:rPr lang="en-GB">
                <a:solidFill>
                  <a:schemeClr val="dk1"/>
                </a:solidFill>
                <a:latin typeface="Arial"/>
                <a:ea typeface="Arial"/>
                <a:cs typeface="Arial"/>
                <a:sym typeface="Arial"/>
              </a:rPr>
              <a:t>Nibnu l-Ewropa</a:t>
            </a:r>
            <a:endParaRPr>
              <a:solidFill>
                <a:schemeClr val="dk1"/>
              </a:solidFill>
              <a:latin typeface="Arial"/>
              <a:ea typeface="Arial"/>
              <a:cs typeface="Arial"/>
              <a:sym typeface="Arial"/>
            </a:endParaRPr>
          </a:p>
          <a:p>
            <a:pPr marL="0" lvl="0" indent="0" algn="r" rtl="0">
              <a:lnSpc>
                <a:spcPct val="100000"/>
              </a:lnSpc>
              <a:spcBef>
                <a:spcPts val="0"/>
              </a:spcBef>
              <a:spcAft>
                <a:spcPts val="0"/>
              </a:spcAft>
              <a:buClr>
                <a:schemeClr val="lt1"/>
              </a:buClr>
              <a:buSzPts val="5400"/>
              <a:buFont typeface="Arial"/>
              <a:buNone/>
            </a:pPr>
            <a:r>
              <a:rPr lang="en-GB" sz="2000" b="1">
                <a:solidFill>
                  <a:srgbClr val="13155D"/>
                </a:solidFill>
                <a:latin typeface="Arial"/>
                <a:ea typeface="Arial"/>
                <a:cs typeface="Arial"/>
                <a:sym typeface="Arial"/>
              </a:rPr>
              <a:t>mal-Kunsilliera Lokali</a:t>
            </a:r>
            <a:endParaRPr>
              <a:solidFill>
                <a:srgbClr val="000000"/>
              </a:solidFill>
              <a:latin typeface="Arial"/>
              <a:ea typeface="Arial"/>
              <a:cs typeface="Arial"/>
              <a:sym typeface="Arial"/>
            </a:endParaRPr>
          </a:p>
          <a:p>
            <a:pPr marL="0" lvl="0" indent="0" algn="r" rtl="0">
              <a:spcBef>
                <a:spcPts val="1000"/>
              </a:spcBef>
              <a:spcAft>
                <a:spcPts val="0"/>
              </a:spcAft>
              <a:buClr>
                <a:srgbClr val="7F7F7F"/>
              </a:buClr>
              <a:buSzPts val="1400"/>
              <a:buNone/>
            </a:pPr>
            <a:endParaRPr>
              <a:solidFill>
                <a:srgbClr val="000000"/>
              </a:solidFill>
              <a:latin typeface="Arial"/>
              <a:ea typeface="Arial"/>
              <a:cs typeface="Arial"/>
              <a:sym typeface="Arial"/>
            </a:endParaRPr>
          </a:p>
          <a:p>
            <a:pPr marL="0" lvl="0" indent="0" algn="r" rtl="0">
              <a:lnSpc>
                <a:spcPct val="90000"/>
              </a:lnSpc>
              <a:spcBef>
                <a:spcPts val="0"/>
              </a:spcBef>
              <a:spcAft>
                <a:spcPts val="0"/>
              </a:spcAft>
              <a:buClr>
                <a:srgbClr val="7F7F7F"/>
              </a:buClr>
              <a:buSzPts val="1400"/>
              <a:buNone/>
            </a:pPr>
            <a:endParaRPr/>
          </a:p>
          <a:p>
            <a:pPr marL="0" lvl="0" indent="0" algn="r" rtl="0">
              <a:lnSpc>
                <a:spcPct val="90000"/>
              </a:lnSpc>
              <a:spcBef>
                <a:spcPts val="1000"/>
              </a:spcBef>
              <a:spcAft>
                <a:spcPts val="0"/>
              </a:spcAft>
              <a:buClr>
                <a:srgbClr val="7F7F7F"/>
              </a:buClr>
              <a:buSzPts val="1400"/>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
          <p:cNvSpPr txBox="1">
            <a:spLocks noGrp="1"/>
          </p:cNvSpPr>
          <p:nvPr>
            <p:ph type="title"/>
          </p:nvPr>
        </p:nvSpPr>
        <p:spPr>
          <a:xfrm>
            <a:off x="315719" y="1449388"/>
            <a:ext cx="11437899" cy="1683557"/>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lt1"/>
              </a:buClr>
              <a:buSzPts val="4000"/>
              <a:buFont typeface="Calibri"/>
              <a:buNone/>
            </a:pPr>
            <a:r>
              <a:rPr lang="en-GB" sz="4000" b="1"/>
              <a:t>X’inhu</a:t>
            </a:r>
            <a:r>
              <a:rPr lang="en-GB" b="1">
                <a:solidFill>
                  <a:srgbClr val="FFFF00"/>
                </a:solidFill>
              </a:rPr>
              <a:t> </a:t>
            </a:r>
            <a:r>
              <a:rPr lang="en-GB" sz="4000" b="1">
                <a:latin typeface="Calibri"/>
                <a:ea typeface="Calibri"/>
                <a:cs typeface="Calibri"/>
                <a:sym typeface="Calibri"/>
              </a:rPr>
              <a:t> </a:t>
            </a:r>
            <a:endParaRPr sz="4000">
              <a:latin typeface="Calibri"/>
              <a:ea typeface="Calibri"/>
              <a:cs typeface="Calibri"/>
              <a:sym typeface="Calibri"/>
            </a:endParaRPr>
          </a:p>
        </p:txBody>
      </p:sp>
      <p:sp>
        <p:nvSpPr>
          <p:cNvPr id="141" name="Google Shape;141;p2"/>
          <p:cNvSpPr txBox="1">
            <a:spLocks noGrp="1"/>
          </p:cNvSpPr>
          <p:nvPr>
            <p:ph type="body" idx="1"/>
          </p:nvPr>
        </p:nvSpPr>
        <p:spPr>
          <a:xfrm>
            <a:off x="304568" y="3132946"/>
            <a:ext cx="11437899" cy="1683556"/>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FFFF00"/>
              </a:buClr>
              <a:buSzPts val="6000"/>
              <a:buFont typeface="Calibri"/>
              <a:buNone/>
            </a:pPr>
            <a:r>
              <a:rPr lang="en-GB" sz="5400"/>
              <a:t>“Nibnu l-Ewropa mal-Kunsilliera Lokali”?</a:t>
            </a:r>
            <a:endParaRPr sz="4800">
              <a:solidFill>
                <a:srgbClr val="FFF200"/>
              </a:solidFill>
              <a:latin typeface="Calibri"/>
              <a:ea typeface="Calibri"/>
              <a:cs typeface="Calibri"/>
              <a:sym typeface="Calibri"/>
            </a:endParaRPr>
          </a:p>
        </p:txBody>
      </p:sp>
      <p:sp>
        <p:nvSpPr>
          <p:cNvPr id="142" name="Google Shape;142;p2"/>
          <p:cNvSpPr txBox="1">
            <a:spLocks noGrp="1"/>
          </p:cNvSpPr>
          <p:nvPr>
            <p:ph type="body" idx="2"/>
          </p:nvPr>
        </p:nvSpPr>
        <p:spPr>
          <a:xfrm>
            <a:off x="9540950" y="5804275"/>
            <a:ext cx="2448000" cy="641700"/>
          </a:xfrm>
          <a:prstGeom prst="rect">
            <a:avLst/>
          </a:prstGeom>
          <a:noFill/>
          <a:ln>
            <a:noFill/>
          </a:ln>
        </p:spPr>
        <p:txBody>
          <a:bodyPr spcFirstLastPara="1" wrap="square" lIns="0" tIns="0" rIns="0" bIns="0" anchor="t" anchorCtr="0">
            <a:noAutofit/>
          </a:bodyPr>
          <a:lstStyle/>
          <a:p>
            <a:pPr marL="0" lvl="0" indent="457200" algn="ctr" rtl="0">
              <a:spcBef>
                <a:spcPts val="0"/>
              </a:spcBef>
              <a:spcAft>
                <a:spcPts val="0"/>
              </a:spcAft>
              <a:buClr>
                <a:schemeClr val="lt1"/>
              </a:buClr>
              <a:buSzPts val="1400"/>
              <a:buNone/>
            </a:pPr>
            <a:r>
              <a:rPr lang="en-GB" b="1"/>
              <a:t>          Nibnu l-Ewropa</a:t>
            </a:r>
            <a:endParaRPr b="1"/>
          </a:p>
          <a:p>
            <a:pPr marL="0" lvl="0" indent="0" algn="l" rtl="0">
              <a:spcBef>
                <a:spcPts val="0"/>
              </a:spcBef>
              <a:spcAft>
                <a:spcPts val="0"/>
              </a:spcAft>
              <a:buClr>
                <a:schemeClr val="lt1"/>
              </a:buClr>
              <a:buSzPts val="5400"/>
              <a:buFont typeface="Arial"/>
              <a:buNone/>
            </a:pPr>
            <a:r>
              <a:rPr lang="en-GB" sz="2000" b="1">
                <a:solidFill>
                  <a:srgbClr val="FFF200"/>
                </a:solidFill>
              </a:rPr>
              <a:t>mal-Kunsilliera Lokali</a:t>
            </a:r>
            <a:endParaRPr/>
          </a:p>
          <a:p>
            <a:pPr marL="0" lvl="0" indent="0" algn="r" rtl="0">
              <a:lnSpc>
                <a:spcPct val="90000"/>
              </a:lnSpc>
              <a:spcBef>
                <a:spcPts val="1000"/>
              </a:spcBef>
              <a:spcAft>
                <a:spcPts val="0"/>
              </a:spcAft>
              <a:buClr>
                <a:schemeClr val="lt1"/>
              </a:buClr>
              <a:buSzPts val="14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8"/>
          <p:cNvSpPr txBox="1">
            <a:spLocks noGrp="1"/>
          </p:cNvSpPr>
          <p:nvPr>
            <p:ph type="body" idx="1"/>
          </p:nvPr>
        </p:nvSpPr>
        <p:spPr>
          <a:xfrm>
            <a:off x="8947525" y="6020375"/>
            <a:ext cx="2873100" cy="641700"/>
          </a:xfrm>
          <a:prstGeom prst="rect">
            <a:avLst/>
          </a:prstGeom>
          <a:noFill/>
          <a:ln>
            <a:noFill/>
          </a:ln>
        </p:spPr>
        <p:txBody>
          <a:bodyPr spcFirstLastPara="1" wrap="square" lIns="0" tIns="0" rIns="0" bIns="0" anchor="t" anchorCtr="0">
            <a:noAutofit/>
          </a:bodyPr>
          <a:lstStyle/>
          <a:p>
            <a:pPr marL="0" lvl="0" indent="457200" algn="r" rtl="0">
              <a:lnSpc>
                <a:spcPct val="100000"/>
              </a:lnSpc>
              <a:spcBef>
                <a:spcPts val="0"/>
              </a:spcBef>
              <a:spcAft>
                <a:spcPts val="0"/>
              </a:spcAft>
              <a:buClr>
                <a:schemeClr val="lt1"/>
              </a:buClr>
              <a:buSzPts val="1400"/>
              <a:buFont typeface="Arial"/>
              <a:buNone/>
            </a:pPr>
            <a:r>
              <a:rPr lang="en-GB" b="1">
                <a:solidFill>
                  <a:schemeClr val="dk1"/>
                </a:solidFill>
                <a:latin typeface="Arial"/>
                <a:ea typeface="Arial"/>
                <a:cs typeface="Arial"/>
                <a:sym typeface="Arial"/>
              </a:rPr>
              <a:t> </a:t>
            </a:r>
            <a:r>
              <a:rPr lang="en-GB">
                <a:solidFill>
                  <a:schemeClr val="dk1"/>
                </a:solidFill>
                <a:latin typeface="Arial"/>
                <a:ea typeface="Arial"/>
                <a:cs typeface="Arial"/>
                <a:sym typeface="Arial"/>
              </a:rPr>
              <a:t>Nibnu l-Ewropa</a:t>
            </a:r>
            <a:endParaRPr>
              <a:solidFill>
                <a:schemeClr val="dk1"/>
              </a:solidFill>
              <a:latin typeface="Arial"/>
              <a:ea typeface="Arial"/>
              <a:cs typeface="Arial"/>
              <a:sym typeface="Arial"/>
            </a:endParaRPr>
          </a:p>
          <a:p>
            <a:pPr marL="0" lvl="0" indent="0" algn="r" rtl="0">
              <a:lnSpc>
                <a:spcPct val="100000"/>
              </a:lnSpc>
              <a:spcBef>
                <a:spcPts val="0"/>
              </a:spcBef>
              <a:spcAft>
                <a:spcPts val="0"/>
              </a:spcAft>
              <a:buClr>
                <a:schemeClr val="lt1"/>
              </a:buClr>
              <a:buSzPts val="5400"/>
              <a:buFont typeface="Arial"/>
              <a:buNone/>
            </a:pPr>
            <a:r>
              <a:rPr lang="en-GB" sz="2000" b="1">
                <a:solidFill>
                  <a:srgbClr val="13155D"/>
                </a:solidFill>
                <a:latin typeface="Arial"/>
                <a:ea typeface="Arial"/>
                <a:cs typeface="Arial"/>
                <a:sym typeface="Arial"/>
              </a:rPr>
              <a:t>mal-Kunsilliera Lokali</a:t>
            </a:r>
            <a:endParaRPr>
              <a:solidFill>
                <a:srgbClr val="000000"/>
              </a:solidFill>
              <a:latin typeface="Arial"/>
              <a:ea typeface="Arial"/>
              <a:cs typeface="Arial"/>
              <a:sym typeface="Arial"/>
            </a:endParaRPr>
          </a:p>
          <a:p>
            <a:pPr marL="0" lvl="0" indent="0" algn="r" rtl="0">
              <a:spcBef>
                <a:spcPts val="1000"/>
              </a:spcBef>
              <a:spcAft>
                <a:spcPts val="0"/>
              </a:spcAft>
              <a:buClr>
                <a:srgbClr val="7F7F7F"/>
              </a:buClr>
              <a:buSzPts val="1400"/>
              <a:buNone/>
            </a:pPr>
            <a:endParaRPr>
              <a:solidFill>
                <a:srgbClr val="000000"/>
              </a:solidFill>
              <a:latin typeface="Arial"/>
              <a:ea typeface="Arial"/>
              <a:cs typeface="Arial"/>
              <a:sym typeface="Arial"/>
            </a:endParaRPr>
          </a:p>
          <a:p>
            <a:pPr marL="0" lvl="0" indent="0" algn="r" rtl="0">
              <a:lnSpc>
                <a:spcPct val="90000"/>
              </a:lnSpc>
              <a:spcBef>
                <a:spcPts val="0"/>
              </a:spcBef>
              <a:spcAft>
                <a:spcPts val="0"/>
              </a:spcAft>
              <a:buClr>
                <a:srgbClr val="7F7F7F"/>
              </a:buClr>
              <a:buSzPts val="1400"/>
              <a:buNone/>
            </a:pPr>
            <a:endParaRPr/>
          </a:p>
          <a:p>
            <a:pPr marL="0" lvl="0" indent="0" algn="r" rtl="0">
              <a:lnSpc>
                <a:spcPct val="90000"/>
              </a:lnSpc>
              <a:spcBef>
                <a:spcPts val="1000"/>
              </a:spcBef>
              <a:spcAft>
                <a:spcPts val="0"/>
              </a:spcAft>
              <a:buClr>
                <a:srgbClr val="7F7F7F"/>
              </a:buClr>
              <a:buSzPts val="1400"/>
              <a:buNone/>
            </a:pPr>
            <a:endParaRPr/>
          </a:p>
        </p:txBody>
      </p:sp>
      <p:sp>
        <p:nvSpPr>
          <p:cNvPr id="258" name="Google Shape;258;p18"/>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chemeClr val="lt1"/>
              </a:buClr>
              <a:buSzPts val="6000"/>
              <a:buFont typeface="Calibri"/>
              <a:buNone/>
            </a:pPr>
            <a:r>
              <a:rPr lang="en-GB">
                <a:solidFill>
                  <a:srgbClr val="13155D"/>
                </a:solidFill>
              </a:rPr>
              <a:t>Is-sħubija fin-network</a:t>
            </a:r>
            <a:br>
              <a:rPr lang="en-GB" b="1">
                <a:solidFill>
                  <a:srgbClr val="13155D"/>
                </a:solidFill>
              </a:rPr>
            </a:br>
            <a:r>
              <a:rPr lang="en-GB" b="1">
                <a:solidFill>
                  <a:srgbClr val="13155D"/>
                </a:solidFill>
              </a:rPr>
              <a:t>x’inhu l-pass li jmiss?</a:t>
            </a:r>
            <a:endParaRPr>
              <a:solidFill>
                <a:srgbClr val="13155D"/>
              </a:solidFill>
              <a:latin typeface="Calibri"/>
              <a:ea typeface="Calibri"/>
              <a:cs typeface="Calibri"/>
              <a:sym typeface="Calibri"/>
            </a:endParaRPr>
          </a:p>
        </p:txBody>
      </p:sp>
      <p:sp>
        <p:nvSpPr>
          <p:cNvPr id="259" name="Google Shape;259;p18"/>
          <p:cNvSpPr txBox="1">
            <a:spLocks noGrp="1"/>
          </p:cNvSpPr>
          <p:nvPr>
            <p:ph type="body" idx="3"/>
          </p:nvPr>
        </p:nvSpPr>
        <p:spPr>
          <a:xfrm>
            <a:off x="360888" y="1449387"/>
            <a:ext cx="5260646" cy="4171724"/>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GB" b="1" dirty="0" err="1">
                <a:solidFill>
                  <a:srgbClr val="13165D"/>
                </a:solidFill>
              </a:rPr>
              <a:t>Ladarba</a:t>
            </a:r>
            <a:r>
              <a:rPr lang="en-GB" b="1" dirty="0">
                <a:solidFill>
                  <a:srgbClr val="13165D"/>
                </a:solidFill>
              </a:rPr>
              <a:t> </a:t>
            </a:r>
            <a:r>
              <a:rPr lang="en-GB" b="1" dirty="0" err="1">
                <a:solidFill>
                  <a:srgbClr val="13165D"/>
                </a:solidFill>
              </a:rPr>
              <a:t>awtorità</a:t>
            </a:r>
            <a:r>
              <a:rPr lang="en-GB" b="1" dirty="0">
                <a:solidFill>
                  <a:srgbClr val="13165D"/>
                </a:solidFill>
              </a:rPr>
              <a:t> </a:t>
            </a:r>
            <a:r>
              <a:rPr lang="en-GB" b="1" dirty="0" err="1">
                <a:solidFill>
                  <a:srgbClr val="13165D"/>
                </a:solidFill>
              </a:rPr>
              <a:t>lokali</a:t>
            </a:r>
            <a:r>
              <a:rPr lang="en-GB" b="1" dirty="0">
                <a:solidFill>
                  <a:srgbClr val="13165D"/>
                </a:solidFill>
              </a:rPr>
              <a:t> u l-</a:t>
            </a:r>
            <a:r>
              <a:rPr lang="en-GB" b="1" dirty="0" err="1">
                <a:solidFill>
                  <a:srgbClr val="13165D"/>
                </a:solidFill>
              </a:rPr>
              <a:t>kunsilliera</a:t>
            </a:r>
            <a:r>
              <a:rPr lang="en-GB" b="1" dirty="0">
                <a:solidFill>
                  <a:srgbClr val="13165D"/>
                </a:solidFill>
              </a:rPr>
              <a:t> </a:t>
            </a:r>
            <a:r>
              <a:rPr lang="en-GB" b="1" dirty="0" err="1">
                <a:solidFill>
                  <a:srgbClr val="13165D"/>
                </a:solidFill>
              </a:rPr>
              <a:t>nnominati</a:t>
            </a:r>
            <a:r>
              <a:rPr lang="en-GB" b="1" dirty="0">
                <a:solidFill>
                  <a:srgbClr val="13165D"/>
                </a:solidFill>
              </a:rPr>
              <a:t> </a:t>
            </a:r>
            <a:r>
              <a:rPr lang="en-GB" b="1" dirty="0" err="1">
                <a:solidFill>
                  <a:srgbClr val="13165D"/>
                </a:solidFill>
              </a:rPr>
              <a:t>tagħha</a:t>
            </a:r>
            <a:r>
              <a:rPr lang="en-GB" b="1" dirty="0">
                <a:solidFill>
                  <a:srgbClr val="13165D"/>
                </a:solidFill>
              </a:rPr>
              <a:t> </a:t>
            </a:r>
            <a:r>
              <a:rPr lang="en-GB" b="1" dirty="0" err="1">
                <a:solidFill>
                  <a:srgbClr val="13165D"/>
                </a:solidFill>
              </a:rPr>
              <a:t>jiġu</a:t>
            </a:r>
            <a:r>
              <a:rPr lang="en-GB" b="1" dirty="0">
                <a:solidFill>
                  <a:srgbClr val="13165D"/>
                </a:solidFill>
              </a:rPr>
              <a:t> </a:t>
            </a:r>
            <a:r>
              <a:rPr lang="en-GB" b="1" dirty="0" err="1">
                <a:solidFill>
                  <a:srgbClr val="13165D"/>
                </a:solidFill>
              </a:rPr>
              <a:t>aċċettati</a:t>
            </a:r>
            <a:r>
              <a:rPr lang="en-GB" b="1" dirty="0">
                <a:solidFill>
                  <a:srgbClr val="13165D"/>
                </a:solidFill>
              </a:rPr>
              <a:t> </a:t>
            </a:r>
            <a:r>
              <a:rPr lang="en-GB" b="1" dirty="0" err="1">
                <a:solidFill>
                  <a:srgbClr val="13165D"/>
                </a:solidFill>
              </a:rPr>
              <a:t>bħala</a:t>
            </a:r>
            <a:r>
              <a:rPr lang="en-GB" b="1" dirty="0">
                <a:solidFill>
                  <a:srgbClr val="13165D"/>
                </a:solidFill>
              </a:rPr>
              <a:t> </a:t>
            </a:r>
            <a:r>
              <a:rPr lang="en-GB" b="1" dirty="0" err="1">
                <a:solidFill>
                  <a:srgbClr val="13165D"/>
                </a:solidFill>
              </a:rPr>
              <a:t>sieħeb</a:t>
            </a:r>
            <a:r>
              <a:rPr lang="en-GB" b="1" dirty="0">
                <a:solidFill>
                  <a:srgbClr val="13165D"/>
                </a:solidFill>
              </a:rPr>
              <a:t> u </a:t>
            </a:r>
            <a:r>
              <a:rPr lang="en-GB" b="1" dirty="0" err="1">
                <a:solidFill>
                  <a:srgbClr val="13165D"/>
                </a:solidFill>
              </a:rPr>
              <a:t>membru</a:t>
            </a:r>
            <a:r>
              <a:rPr lang="en-GB" b="1" dirty="0">
                <a:solidFill>
                  <a:srgbClr val="13165D"/>
                </a:solidFill>
              </a:rPr>
              <a:t> </a:t>
            </a:r>
            <a:r>
              <a:rPr lang="en-GB" b="1" dirty="0" err="1">
                <a:solidFill>
                  <a:srgbClr val="13165D"/>
                </a:solidFill>
              </a:rPr>
              <a:t>tal-proġett</a:t>
            </a:r>
            <a:r>
              <a:rPr lang="en-GB" b="1" dirty="0">
                <a:solidFill>
                  <a:srgbClr val="13165D"/>
                </a:solidFill>
              </a:rPr>
              <a:t>, huma se:</a:t>
            </a:r>
            <a:endParaRPr b="1" dirty="0">
              <a:solidFill>
                <a:srgbClr val="13165D"/>
              </a:solidFill>
            </a:endParaRPr>
          </a:p>
          <a:p>
            <a:pPr marL="457200" lvl="0" indent="-342900" algn="l" rtl="0">
              <a:spcBef>
                <a:spcPts val="1000"/>
              </a:spcBef>
              <a:spcAft>
                <a:spcPts val="0"/>
              </a:spcAft>
              <a:buClr>
                <a:srgbClr val="13165D"/>
              </a:buClr>
              <a:buSzPts val="1800"/>
              <a:buChar char="•"/>
            </a:pPr>
            <a:r>
              <a:rPr lang="en-GB" b="1" dirty="0" err="1">
                <a:solidFill>
                  <a:srgbClr val="13165D"/>
                </a:solidFill>
              </a:rPr>
              <a:t>jirċievu</a:t>
            </a:r>
            <a:r>
              <a:rPr lang="en-GB" b="1" dirty="0">
                <a:solidFill>
                  <a:srgbClr val="13165D"/>
                </a:solidFill>
              </a:rPr>
              <a:t> </a:t>
            </a:r>
            <a:r>
              <a:rPr lang="en-GB" b="1" dirty="0" err="1">
                <a:solidFill>
                  <a:srgbClr val="13165D"/>
                </a:solidFill>
              </a:rPr>
              <a:t>materjali</a:t>
            </a:r>
            <a:r>
              <a:rPr lang="en-GB" b="1" dirty="0">
                <a:solidFill>
                  <a:srgbClr val="13165D"/>
                </a:solidFill>
              </a:rPr>
              <a:t> </a:t>
            </a:r>
            <a:r>
              <a:rPr lang="en-GB" b="1" dirty="0" err="1">
                <a:solidFill>
                  <a:srgbClr val="13165D"/>
                </a:solidFill>
              </a:rPr>
              <a:t>għall-viżibbiltà</a:t>
            </a:r>
            <a:r>
              <a:rPr lang="en-GB" b="1" dirty="0">
                <a:solidFill>
                  <a:srgbClr val="13165D"/>
                </a:solidFill>
              </a:rPr>
              <a:t> </a:t>
            </a:r>
            <a:r>
              <a:rPr lang="en-GB" dirty="0" err="1">
                <a:solidFill>
                  <a:srgbClr val="13165D"/>
                </a:solidFill>
              </a:rPr>
              <a:t>biex</a:t>
            </a:r>
            <a:r>
              <a:rPr lang="en-GB" dirty="0">
                <a:solidFill>
                  <a:srgbClr val="13165D"/>
                </a:solidFill>
              </a:rPr>
              <a:t> </a:t>
            </a:r>
            <a:r>
              <a:rPr lang="en-GB" dirty="0" err="1">
                <a:solidFill>
                  <a:srgbClr val="13165D"/>
                </a:solidFill>
              </a:rPr>
              <a:t>jippubbliċizzaw</a:t>
            </a:r>
            <a:r>
              <a:rPr lang="en-GB" dirty="0">
                <a:solidFill>
                  <a:srgbClr val="13165D"/>
                </a:solidFill>
              </a:rPr>
              <a:t> il-</a:t>
            </a:r>
            <a:r>
              <a:rPr lang="en-GB" dirty="0" err="1">
                <a:solidFill>
                  <a:srgbClr val="13165D"/>
                </a:solidFill>
              </a:rPr>
              <a:t>parteċipazzjoni</a:t>
            </a:r>
            <a:r>
              <a:rPr lang="en-GB" dirty="0">
                <a:solidFill>
                  <a:srgbClr val="13165D"/>
                </a:solidFill>
              </a:rPr>
              <a:t> </a:t>
            </a:r>
            <a:r>
              <a:rPr lang="en-GB" dirty="0" err="1">
                <a:solidFill>
                  <a:srgbClr val="13165D"/>
                </a:solidFill>
              </a:rPr>
              <a:t>tagħhom</a:t>
            </a:r>
            <a:r>
              <a:rPr lang="en-GB" dirty="0">
                <a:solidFill>
                  <a:srgbClr val="13165D"/>
                </a:solidFill>
              </a:rPr>
              <a:t> </a:t>
            </a:r>
            <a:br>
              <a:rPr lang="mt-MT" dirty="0">
                <a:solidFill>
                  <a:srgbClr val="13165D"/>
                </a:solidFill>
              </a:rPr>
            </a:br>
            <a:r>
              <a:rPr lang="en-GB" dirty="0">
                <a:solidFill>
                  <a:srgbClr val="13165D"/>
                </a:solidFill>
              </a:rPr>
              <a:t>fil-</a:t>
            </a:r>
            <a:r>
              <a:rPr lang="en-GB" dirty="0" err="1">
                <a:solidFill>
                  <a:srgbClr val="13165D"/>
                </a:solidFill>
              </a:rPr>
              <a:t>proġett</a:t>
            </a:r>
            <a:r>
              <a:rPr lang="en-GB" dirty="0">
                <a:solidFill>
                  <a:srgbClr val="13165D"/>
                </a:solidFill>
              </a:rPr>
              <a:t>, </a:t>
            </a:r>
            <a:r>
              <a:rPr lang="en-GB" dirty="0" err="1">
                <a:solidFill>
                  <a:srgbClr val="13165D"/>
                </a:solidFill>
              </a:rPr>
              <a:t>inkluż</a:t>
            </a:r>
            <a:r>
              <a:rPr lang="en-GB" dirty="0">
                <a:solidFill>
                  <a:srgbClr val="13165D"/>
                </a:solidFill>
              </a:rPr>
              <a:t> </a:t>
            </a:r>
            <a:r>
              <a:rPr lang="en-GB" dirty="0" err="1">
                <a:solidFill>
                  <a:srgbClr val="13165D"/>
                </a:solidFill>
              </a:rPr>
              <a:t>ċertifikat</a:t>
            </a:r>
            <a:r>
              <a:rPr lang="en-GB" dirty="0">
                <a:solidFill>
                  <a:srgbClr val="13165D"/>
                </a:solidFill>
              </a:rPr>
              <a:t> li </a:t>
            </a:r>
            <a:r>
              <a:rPr lang="en-GB" dirty="0" err="1">
                <a:solidFill>
                  <a:srgbClr val="13165D"/>
                </a:solidFill>
              </a:rPr>
              <a:t>jista</a:t>
            </a:r>
            <a:r>
              <a:rPr lang="en-GB" dirty="0">
                <a:solidFill>
                  <a:srgbClr val="13165D"/>
                </a:solidFill>
              </a:rPr>
              <a:t>’ </a:t>
            </a:r>
            <a:r>
              <a:rPr lang="en-GB" dirty="0" err="1">
                <a:solidFill>
                  <a:srgbClr val="13165D"/>
                </a:solidFill>
              </a:rPr>
              <a:t>jiġi</a:t>
            </a:r>
            <a:r>
              <a:rPr lang="en-GB" dirty="0">
                <a:solidFill>
                  <a:srgbClr val="13165D"/>
                </a:solidFill>
              </a:rPr>
              <a:t> </a:t>
            </a:r>
            <a:r>
              <a:rPr lang="en-GB" dirty="0" err="1">
                <a:solidFill>
                  <a:srgbClr val="13165D"/>
                </a:solidFill>
              </a:rPr>
              <a:t>pprintjat</a:t>
            </a:r>
            <a:r>
              <a:rPr lang="en-GB" dirty="0">
                <a:solidFill>
                  <a:srgbClr val="13165D"/>
                </a:solidFill>
              </a:rPr>
              <a:t> </a:t>
            </a:r>
            <a:r>
              <a:rPr lang="en-GB" dirty="0" err="1">
                <a:solidFill>
                  <a:srgbClr val="13165D"/>
                </a:solidFill>
              </a:rPr>
              <a:t>għall-membru</a:t>
            </a:r>
            <a:r>
              <a:rPr lang="en-GB" dirty="0">
                <a:solidFill>
                  <a:srgbClr val="13165D"/>
                </a:solidFill>
              </a:rPr>
              <a:t>, </a:t>
            </a:r>
            <a:r>
              <a:rPr lang="en-GB" dirty="0" err="1">
                <a:solidFill>
                  <a:srgbClr val="13165D"/>
                </a:solidFill>
              </a:rPr>
              <a:t>pjanċa</a:t>
            </a:r>
            <a:r>
              <a:rPr lang="en-GB" dirty="0">
                <a:solidFill>
                  <a:srgbClr val="13165D"/>
                </a:solidFill>
              </a:rPr>
              <a:t> </a:t>
            </a:r>
            <a:r>
              <a:rPr lang="en-GB" dirty="0" err="1">
                <a:solidFill>
                  <a:srgbClr val="13165D"/>
                </a:solidFill>
              </a:rPr>
              <a:t>tal-metall</a:t>
            </a:r>
            <a:r>
              <a:rPr lang="en-GB" dirty="0">
                <a:solidFill>
                  <a:srgbClr val="13165D"/>
                </a:solidFill>
              </a:rPr>
              <a:t> u </a:t>
            </a:r>
            <a:r>
              <a:rPr lang="en-GB" dirty="0" err="1">
                <a:solidFill>
                  <a:srgbClr val="13165D"/>
                </a:solidFill>
              </a:rPr>
              <a:t>strixxun</a:t>
            </a:r>
            <a:r>
              <a:rPr lang="en-GB" dirty="0">
                <a:solidFill>
                  <a:srgbClr val="13165D"/>
                </a:solidFill>
              </a:rPr>
              <a:t> roll-up </a:t>
            </a:r>
            <a:br>
              <a:rPr lang="mt-MT" dirty="0">
                <a:solidFill>
                  <a:srgbClr val="13165D"/>
                </a:solidFill>
              </a:rPr>
            </a:br>
            <a:r>
              <a:rPr lang="en-GB" dirty="0">
                <a:solidFill>
                  <a:srgbClr val="13165D"/>
                </a:solidFill>
              </a:rPr>
              <a:t>li l-</a:t>
            </a:r>
            <a:r>
              <a:rPr lang="en-GB" dirty="0" err="1">
                <a:solidFill>
                  <a:srgbClr val="13165D"/>
                </a:solidFill>
              </a:rPr>
              <a:t>awtorità</a:t>
            </a:r>
            <a:r>
              <a:rPr lang="en-GB" dirty="0">
                <a:solidFill>
                  <a:srgbClr val="13165D"/>
                </a:solidFill>
              </a:rPr>
              <a:t> </a:t>
            </a:r>
            <a:r>
              <a:rPr lang="en-GB" dirty="0" err="1">
                <a:solidFill>
                  <a:srgbClr val="13165D"/>
                </a:solidFill>
              </a:rPr>
              <a:t>lokali</a:t>
            </a:r>
            <a:r>
              <a:rPr lang="en-GB" dirty="0">
                <a:solidFill>
                  <a:srgbClr val="13165D"/>
                </a:solidFill>
              </a:rPr>
              <a:t> </a:t>
            </a:r>
            <a:r>
              <a:rPr lang="en-GB" dirty="0" err="1">
                <a:solidFill>
                  <a:srgbClr val="13165D"/>
                </a:solidFill>
              </a:rPr>
              <a:t>tista</a:t>
            </a:r>
            <a:r>
              <a:rPr lang="en-GB" dirty="0">
                <a:solidFill>
                  <a:srgbClr val="13165D"/>
                </a:solidFill>
              </a:rPr>
              <a:t>’ </a:t>
            </a:r>
            <a:r>
              <a:rPr lang="en-GB" dirty="0" err="1">
                <a:solidFill>
                  <a:srgbClr val="13165D"/>
                </a:solidFill>
              </a:rPr>
              <a:t>teżibixxi</a:t>
            </a:r>
            <a:r>
              <a:rPr lang="en-GB" dirty="0">
                <a:solidFill>
                  <a:srgbClr val="13165D"/>
                </a:solidFill>
              </a:rPr>
              <a:t> </a:t>
            </a:r>
            <a:r>
              <a:rPr lang="en-GB" dirty="0" err="1">
                <a:solidFill>
                  <a:srgbClr val="13165D"/>
                </a:solidFill>
              </a:rPr>
              <a:t>f’postijiet</a:t>
            </a:r>
            <a:r>
              <a:rPr lang="en-GB" dirty="0">
                <a:solidFill>
                  <a:srgbClr val="13165D"/>
                </a:solidFill>
              </a:rPr>
              <a:t> </a:t>
            </a:r>
            <a:r>
              <a:rPr lang="en-GB" dirty="0" err="1">
                <a:solidFill>
                  <a:srgbClr val="13165D"/>
                </a:solidFill>
              </a:rPr>
              <a:t>miftuħa</a:t>
            </a:r>
            <a:r>
              <a:rPr lang="en-GB" dirty="0">
                <a:solidFill>
                  <a:srgbClr val="13165D"/>
                </a:solidFill>
              </a:rPr>
              <a:t> </a:t>
            </a:r>
            <a:r>
              <a:rPr lang="en-GB" dirty="0" err="1">
                <a:solidFill>
                  <a:srgbClr val="13165D"/>
                </a:solidFill>
              </a:rPr>
              <a:t>għall-pubbliku</a:t>
            </a:r>
            <a:endParaRPr dirty="0">
              <a:solidFill>
                <a:srgbClr val="13165D"/>
              </a:solidFill>
            </a:endParaRPr>
          </a:p>
          <a:p>
            <a:pPr marL="457200" lvl="0" indent="0" algn="l" rtl="0">
              <a:spcBef>
                <a:spcPts val="1000"/>
              </a:spcBef>
              <a:spcAft>
                <a:spcPts val="0"/>
              </a:spcAft>
              <a:buNone/>
            </a:pPr>
            <a:endParaRPr dirty="0">
              <a:solidFill>
                <a:srgbClr val="13165D"/>
              </a:solidFill>
            </a:endParaRPr>
          </a:p>
          <a:p>
            <a:pPr marL="457200" lvl="0" indent="-342900" algn="l" rtl="0">
              <a:spcBef>
                <a:spcPts val="0"/>
              </a:spcBef>
              <a:spcAft>
                <a:spcPts val="0"/>
              </a:spcAft>
              <a:buClr>
                <a:srgbClr val="13165D"/>
              </a:buClr>
              <a:buSzPts val="1800"/>
              <a:buChar char="•"/>
            </a:pPr>
            <a:r>
              <a:rPr lang="en-GB" b="1" dirty="0" err="1">
                <a:solidFill>
                  <a:srgbClr val="13165D"/>
                </a:solidFill>
              </a:rPr>
              <a:t>jiġu</a:t>
            </a:r>
            <a:r>
              <a:rPr lang="en-GB" b="1" dirty="0">
                <a:solidFill>
                  <a:srgbClr val="13165D"/>
                </a:solidFill>
              </a:rPr>
              <a:t> </a:t>
            </a:r>
            <a:r>
              <a:rPr lang="en-GB" b="1" dirty="0" err="1">
                <a:solidFill>
                  <a:srgbClr val="13165D"/>
                </a:solidFill>
              </a:rPr>
              <a:t>elenkati</a:t>
            </a:r>
            <a:r>
              <a:rPr lang="en-GB" b="1" dirty="0">
                <a:solidFill>
                  <a:srgbClr val="13165D"/>
                </a:solidFill>
              </a:rPr>
              <a:t> </a:t>
            </a:r>
            <a:r>
              <a:rPr lang="en-GB" dirty="0" err="1">
                <a:solidFill>
                  <a:srgbClr val="13165D"/>
                </a:solidFill>
              </a:rPr>
              <a:t>fuq</a:t>
            </a:r>
            <a:r>
              <a:rPr lang="en-GB" dirty="0">
                <a:solidFill>
                  <a:srgbClr val="13165D"/>
                </a:solidFill>
              </a:rPr>
              <a:t> </a:t>
            </a:r>
            <a:r>
              <a:rPr lang="mt-MT" dirty="0">
                <a:solidFill>
                  <a:srgbClr val="13165D"/>
                </a:solidFill>
              </a:rPr>
              <a:t>il-website </a:t>
            </a:r>
            <a:r>
              <a:rPr lang="en-GB" dirty="0" err="1">
                <a:solidFill>
                  <a:srgbClr val="13165D"/>
                </a:solidFill>
              </a:rPr>
              <a:t>pubblik</a:t>
            </a:r>
            <a:r>
              <a:rPr lang="mt-MT" dirty="0">
                <a:solidFill>
                  <a:srgbClr val="13165D"/>
                </a:solidFill>
              </a:rPr>
              <a:t>a</a:t>
            </a:r>
            <a:r>
              <a:rPr lang="en-GB" dirty="0">
                <a:solidFill>
                  <a:srgbClr val="13165D"/>
                </a:solidFill>
              </a:rPr>
              <a:t> </a:t>
            </a:r>
            <a:r>
              <a:rPr lang="en-GB" dirty="0" err="1">
                <a:solidFill>
                  <a:srgbClr val="13165D"/>
                </a:solidFill>
              </a:rPr>
              <a:t>bħala</a:t>
            </a:r>
            <a:r>
              <a:rPr lang="en-GB" dirty="0">
                <a:solidFill>
                  <a:srgbClr val="13165D"/>
                </a:solidFill>
              </a:rPr>
              <a:t> </a:t>
            </a:r>
            <a:r>
              <a:rPr lang="en-GB" dirty="0" err="1">
                <a:solidFill>
                  <a:srgbClr val="13165D"/>
                </a:solidFill>
              </a:rPr>
              <a:t>membri</a:t>
            </a:r>
            <a:r>
              <a:rPr lang="en-GB" dirty="0">
                <a:solidFill>
                  <a:srgbClr val="13165D"/>
                </a:solidFill>
              </a:rPr>
              <a:t> </a:t>
            </a:r>
            <a:r>
              <a:rPr lang="en-GB" dirty="0" err="1">
                <a:solidFill>
                  <a:srgbClr val="13165D"/>
                </a:solidFill>
              </a:rPr>
              <a:t>tal-proġett</a:t>
            </a:r>
            <a:endParaRPr dirty="0">
              <a:solidFill>
                <a:srgbClr val="13165D"/>
              </a:solidFill>
            </a:endParaRPr>
          </a:p>
          <a:p>
            <a:pPr marL="457200" lvl="0" indent="0" algn="l" rtl="0">
              <a:spcBef>
                <a:spcPts val="0"/>
              </a:spcBef>
              <a:spcAft>
                <a:spcPts val="0"/>
              </a:spcAft>
              <a:buNone/>
            </a:pPr>
            <a:endParaRPr dirty="0">
              <a:solidFill>
                <a:srgbClr val="13165D"/>
              </a:solidFill>
            </a:endParaRPr>
          </a:p>
          <a:p>
            <a:pPr marL="457200" lvl="0" indent="-342900" algn="l" rtl="0">
              <a:lnSpc>
                <a:spcPct val="90000"/>
              </a:lnSpc>
              <a:spcBef>
                <a:spcPts val="1000"/>
              </a:spcBef>
              <a:spcAft>
                <a:spcPts val="0"/>
              </a:spcAft>
              <a:buClr>
                <a:srgbClr val="13165D"/>
              </a:buClr>
              <a:buSzPts val="1800"/>
              <a:buChar char="•"/>
            </a:pPr>
            <a:r>
              <a:rPr lang="en-GB" b="1" dirty="0" err="1">
                <a:solidFill>
                  <a:srgbClr val="13165D"/>
                </a:solidFill>
              </a:rPr>
              <a:t>jingħataw</a:t>
            </a:r>
            <a:r>
              <a:rPr lang="en-GB" b="1" dirty="0">
                <a:solidFill>
                  <a:srgbClr val="13165D"/>
                </a:solidFill>
              </a:rPr>
              <a:t> </a:t>
            </a:r>
            <a:r>
              <a:rPr lang="en-GB" b="1" dirty="0" err="1">
                <a:solidFill>
                  <a:srgbClr val="13165D"/>
                </a:solidFill>
              </a:rPr>
              <a:t>aċċess</a:t>
            </a:r>
            <a:r>
              <a:rPr lang="en-GB" b="1" dirty="0">
                <a:solidFill>
                  <a:srgbClr val="13165D"/>
                </a:solidFill>
              </a:rPr>
              <a:t> </a:t>
            </a:r>
            <a:r>
              <a:rPr lang="en-GB" dirty="0" err="1">
                <a:solidFill>
                  <a:srgbClr val="13165D"/>
                </a:solidFill>
              </a:rPr>
              <a:t>għal</a:t>
            </a:r>
            <a:r>
              <a:rPr lang="en-GB" dirty="0">
                <a:solidFill>
                  <a:srgbClr val="13165D"/>
                </a:solidFill>
              </a:rPr>
              <a:t> </a:t>
            </a:r>
            <a:r>
              <a:rPr lang="en-GB" dirty="0" err="1">
                <a:solidFill>
                  <a:srgbClr val="13165D"/>
                </a:solidFill>
              </a:rPr>
              <a:t>pjattaforma</a:t>
            </a:r>
            <a:r>
              <a:rPr lang="en-GB" dirty="0">
                <a:solidFill>
                  <a:srgbClr val="13165D"/>
                </a:solidFill>
              </a:rPr>
              <a:t> ta’ </a:t>
            </a:r>
            <a:r>
              <a:rPr lang="en-GB" dirty="0" err="1">
                <a:solidFill>
                  <a:srgbClr val="13165D"/>
                </a:solidFill>
              </a:rPr>
              <a:t>informazzjoni</a:t>
            </a:r>
            <a:r>
              <a:rPr lang="en-GB" dirty="0">
                <a:solidFill>
                  <a:srgbClr val="13165D"/>
                </a:solidFill>
              </a:rPr>
              <a:t> online </a:t>
            </a:r>
            <a:endParaRPr lang="mt-MT" dirty="0">
              <a:solidFill>
                <a:srgbClr val="13165D"/>
              </a:solidFill>
            </a:endParaRPr>
          </a:p>
          <a:p>
            <a:pPr marL="457200" lvl="0" indent="-342900" algn="l" rtl="0">
              <a:lnSpc>
                <a:spcPct val="90000"/>
              </a:lnSpc>
              <a:spcBef>
                <a:spcPts val="1000"/>
              </a:spcBef>
              <a:spcAft>
                <a:spcPts val="0"/>
              </a:spcAft>
              <a:buClr>
                <a:srgbClr val="13165D"/>
              </a:buClr>
              <a:buSzPts val="1800"/>
              <a:buChar char="•"/>
            </a:pPr>
            <a:r>
              <a:rPr lang="en-GB" dirty="0" err="1">
                <a:solidFill>
                  <a:srgbClr val="13165D"/>
                </a:solidFill>
              </a:rPr>
              <a:t>jibdew</a:t>
            </a:r>
            <a:r>
              <a:rPr lang="en-GB" dirty="0">
                <a:solidFill>
                  <a:srgbClr val="13165D"/>
                </a:solidFill>
              </a:rPr>
              <a:t> </a:t>
            </a:r>
            <a:r>
              <a:rPr lang="en-GB" dirty="0" err="1">
                <a:solidFill>
                  <a:srgbClr val="13165D"/>
                </a:solidFill>
              </a:rPr>
              <a:t>jirċievu</a:t>
            </a:r>
            <a:r>
              <a:rPr lang="en-GB" dirty="0">
                <a:solidFill>
                  <a:srgbClr val="13165D"/>
                </a:solidFill>
              </a:rPr>
              <a:t> </a:t>
            </a:r>
            <a:r>
              <a:rPr lang="en-GB" b="1" dirty="0" err="1">
                <a:solidFill>
                  <a:srgbClr val="13165D"/>
                </a:solidFill>
              </a:rPr>
              <a:t>materjal</a:t>
            </a:r>
            <a:r>
              <a:rPr lang="en-GB" b="1" dirty="0">
                <a:solidFill>
                  <a:srgbClr val="13165D"/>
                </a:solidFill>
              </a:rPr>
              <a:t> u </a:t>
            </a:r>
            <a:r>
              <a:rPr lang="en-GB" b="1" dirty="0" err="1">
                <a:solidFill>
                  <a:srgbClr val="13165D"/>
                </a:solidFill>
              </a:rPr>
              <a:t>aġġornamenti</a:t>
            </a:r>
            <a:r>
              <a:rPr lang="en-GB" dirty="0">
                <a:solidFill>
                  <a:srgbClr val="13165D"/>
                </a:solidFill>
              </a:rPr>
              <a:t> </a:t>
            </a:r>
            <a:r>
              <a:rPr lang="en-GB" dirty="0" err="1">
                <a:solidFill>
                  <a:srgbClr val="13165D"/>
                </a:solidFill>
              </a:rPr>
              <a:t>dwar</a:t>
            </a:r>
            <a:r>
              <a:rPr lang="en-GB" dirty="0">
                <a:solidFill>
                  <a:srgbClr val="13165D"/>
                </a:solidFill>
              </a:rPr>
              <a:t> </a:t>
            </a:r>
            <a:br>
              <a:rPr lang="mt-MT" dirty="0">
                <a:solidFill>
                  <a:srgbClr val="13165D"/>
                </a:solidFill>
              </a:rPr>
            </a:br>
            <a:r>
              <a:rPr lang="en-GB" dirty="0">
                <a:solidFill>
                  <a:srgbClr val="13165D"/>
                </a:solidFill>
              </a:rPr>
              <a:t>l-</a:t>
            </a:r>
            <a:r>
              <a:rPr lang="en-GB" dirty="0" err="1">
                <a:solidFill>
                  <a:srgbClr val="13165D"/>
                </a:solidFill>
              </a:rPr>
              <a:t>attivitajiet</a:t>
            </a:r>
            <a:r>
              <a:rPr lang="en-GB" dirty="0">
                <a:solidFill>
                  <a:srgbClr val="13165D"/>
                </a:solidFill>
              </a:rPr>
              <a:t> </a:t>
            </a:r>
            <a:r>
              <a:rPr lang="en-GB" dirty="0" err="1">
                <a:solidFill>
                  <a:srgbClr val="13165D"/>
                </a:solidFill>
              </a:rPr>
              <a:t>tal-proġett</a:t>
            </a:r>
            <a:r>
              <a:rPr lang="en-GB" dirty="0">
                <a:solidFill>
                  <a:srgbClr val="13165D"/>
                </a:solidFill>
              </a:rPr>
              <a:t> </a:t>
            </a:r>
            <a:r>
              <a:rPr lang="en-GB" dirty="0" err="1">
                <a:solidFill>
                  <a:srgbClr val="13165D"/>
                </a:solidFill>
              </a:rPr>
              <a:t>permezz</a:t>
            </a:r>
            <a:r>
              <a:rPr lang="en-GB" dirty="0">
                <a:solidFill>
                  <a:srgbClr val="13165D"/>
                </a:solidFill>
              </a:rPr>
              <a:t> ta’ email</a:t>
            </a:r>
            <a:endParaRPr dirty="0">
              <a:solidFill>
                <a:srgbClr val="13165D"/>
              </a:solidFill>
            </a:endParaRPr>
          </a:p>
          <a:p>
            <a:pPr marL="457200" lvl="0" indent="0" algn="l" rtl="0">
              <a:lnSpc>
                <a:spcPct val="90000"/>
              </a:lnSpc>
              <a:spcBef>
                <a:spcPts val="1000"/>
              </a:spcBef>
              <a:spcAft>
                <a:spcPts val="0"/>
              </a:spcAft>
              <a:buNone/>
            </a:pPr>
            <a:endParaRPr dirty="0">
              <a:solidFill>
                <a:srgbClr val="13165D"/>
              </a:solidFill>
            </a:endParaRPr>
          </a:p>
        </p:txBody>
      </p:sp>
      <p:sp>
        <p:nvSpPr>
          <p:cNvPr id="260" name="Google Shape;260;p18"/>
          <p:cNvSpPr txBox="1"/>
          <p:nvPr/>
        </p:nvSpPr>
        <p:spPr>
          <a:xfrm>
            <a:off x="6102972" y="1794603"/>
            <a:ext cx="5058364" cy="4042729"/>
          </a:xfrm>
          <a:prstGeom prst="rect">
            <a:avLst/>
          </a:prstGeom>
          <a:noFill/>
          <a:ln>
            <a:noFill/>
          </a:ln>
        </p:spPr>
        <p:txBody>
          <a:bodyPr spcFirstLastPara="1" wrap="square" lIns="0" tIns="0" rIns="0" bIns="0" anchor="t" anchorCtr="0">
            <a:noAutofit/>
          </a:bodyPr>
          <a:lstStyle/>
          <a:p>
            <a:pPr marL="0" lvl="0" indent="0" algn="l" rtl="0">
              <a:lnSpc>
                <a:spcPct val="90000"/>
              </a:lnSpc>
              <a:spcBef>
                <a:spcPts val="1000"/>
              </a:spcBef>
              <a:spcAft>
                <a:spcPts val="0"/>
              </a:spcAft>
              <a:buClr>
                <a:srgbClr val="85ABB1"/>
              </a:buClr>
              <a:buSzPts val="2500"/>
              <a:buFont typeface="Arial"/>
              <a:buNone/>
            </a:pPr>
            <a:r>
              <a:rPr lang="en-GB" sz="1800" b="1" dirty="0">
                <a:solidFill>
                  <a:srgbClr val="13165D"/>
                </a:solidFill>
                <a:latin typeface="Calibri"/>
                <a:ea typeface="Calibri"/>
                <a:cs typeface="Calibri"/>
                <a:sym typeface="Calibri"/>
              </a:rPr>
              <a:t>Barra </a:t>
            </a:r>
            <a:r>
              <a:rPr lang="en-GB" sz="1800" b="1" dirty="0" err="1">
                <a:solidFill>
                  <a:srgbClr val="13165D"/>
                </a:solidFill>
                <a:latin typeface="Calibri"/>
                <a:ea typeface="Calibri"/>
                <a:cs typeface="Calibri"/>
                <a:sym typeface="Calibri"/>
              </a:rPr>
              <a:t>minn</a:t>
            </a:r>
            <a:r>
              <a:rPr lang="en-GB" sz="1800" b="1" dirty="0">
                <a:solidFill>
                  <a:srgbClr val="13165D"/>
                </a:solidFill>
                <a:latin typeface="Calibri"/>
                <a:ea typeface="Calibri"/>
                <a:cs typeface="Calibri"/>
                <a:sym typeface="Calibri"/>
              </a:rPr>
              <a:t> </a:t>
            </a:r>
            <a:r>
              <a:rPr lang="en-GB" sz="1800" b="1" dirty="0" err="1">
                <a:solidFill>
                  <a:srgbClr val="13165D"/>
                </a:solidFill>
                <a:latin typeface="Calibri"/>
                <a:ea typeface="Calibri"/>
                <a:cs typeface="Calibri"/>
                <a:sym typeface="Calibri"/>
              </a:rPr>
              <a:t>hekk</a:t>
            </a:r>
            <a:r>
              <a:rPr lang="en-GB" sz="1800" b="1" dirty="0">
                <a:solidFill>
                  <a:srgbClr val="13165D"/>
                </a:solidFill>
                <a:latin typeface="Calibri"/>
                <a:ea typeface="Calibri"/>
                <a:cs typeface="Calibri"/>
                <a:sym typeface="Calibri"/>
              </a:rPr>
              <a:t>, il-</a:t>
            </a:r>
            <a:r>
              <a:rPr lang="en-GB" sz="1800" b="1" dirty="0" err="1">
                <a:solidFill>
                  <a:srgbClr val="13165D"/>
                </a:solidFill>
                <a:latin typeface="Calibri"/>
                <a:ea typeface="Calibri"/>
                <a:cs typeface="Calibri"/>
                <a:sym typeface="Calibri"/>
              </a:rPr>
              <a:t>kunsillieri</a:t>
            </a:r>
            <a:r>
              <a:rPr lang="en-GB" sz="1800" b="1" dirty="0">
                <a:solidFill>
                  <a:srgbClr val="13165D"/>
                </a:solidFill>
                <a:latin typeface="Calibri"/>
                <a:ea typeface="Calibri"/>
                <a:cs typeface="Calibri"/>
                <a:sym typeface="Calibri"/>
              </a:rPr>
              <a:t> </a:t>
            </a:r>
            <a:r>
              <a:rPr lang="en-GB" sz="1800" b="1" dirty="0" err="1">
                <a:solidFill>
                  <a:srgbClr val="13165D"/>
                </a:solidFill>
                <a:latin typeface="Calibri"/>
                <a:ea typeface="Calibri"/>
                <a:cs typeface="Calibri"/>
                <a:sym typeface="Calibri"/>
              </a:rPr>
              <a:t>lokali</a:t>
            </a:r>
            <a:r>
              <a:rPr lang="en-GB" sz="1800" b="1" dirty="0">
                <a:solidFill>
                  <a:srgbClr val="13165D"/>
                </a:solidFill>
                <a:latin typeface="Calibri"/>
                <a:ea typeface="Calibri"/>
                <a:cs typeface="Calibri"/>
                <a:sym typeface="Calibri"/>
              </a:rPr>
              <a:t> se </a:t>
            </a:r>
            <a:r>
              <a:rPr lang="en-GB" sz="1800" b="1" dirty="0" err="1">
                <a:solidFill>
                  <a:srgbClr val="13165D"/>
                </a:solidFill>
                <a:latin typeface="Calibri"/>
                <a:ea typeface="Calibri"/>
                <a:cs typeface="Calibri"/>
                <a:sym typeface="Calibri"/>
              </a:rPr>
              <a:t>jirċievu</a:t>
            </a:r>
            <a:r>
              <a:rPr lang="en-GB" sz="1800" b="1" dirty="0">
                <a:solidFill>
                  <a:srgbClr val="13165D"/>
                </a:solidFill>
                <a:latin typeface="Calibri"/>
                <a:ea typeface="Calibri"/>
                <a:cs typeface="Calibri"/>
                <a:sym typeface="Calibri"/>
              </a:rPr>
              <a:t> </a:t>
            </a:r>
            <a:r>
              <a:rPr lang="en-GB" sz="1800" b="1" dirty="0" err="1">
                <a:solidFill>
                  <a:srgbClr val="13165D"/>
                </a:solidFill>
                <a:latin typeface="Calibri"/>
                <a:ea typeface="Calibri"/>
                <a:cs typeface="Calibri"/>
                <a:sym typeface="Calibri"/>
              </a:rPr>
              <a:t>stħarriġ</a:t>
            </a:r>
            <a:r>
              <a:rPr lang="en-GB" sz="1800" b="1" dirty="0">
                <a:solidFill>
                  <a:srgbClr val="13165D"/>
                </a:solidFill>
                <a:latin typeface="Calibri"/>
                <a:ea typeface="Calibri"/>
                <a:cs typeface="Calibri"/>
                <a:sym typeface="Calibri"/>
              </a:rPr>
              <a:t> ta’ </a:t>
            </a:r>
            <a:r>
              <a:rPr lang="en-GB" sz="1800" b="1" dirty="0" err="1">
                <a:solidFill>
                  <a:srgbClr val="13165D"/>
                </a:solidFill>
                <a:latin typeface="Calibri"/>
                <a:ea typeface="Calibri"/>
                <a:cs typeface="Calibri"/>
                <a:sym typeface="Calibri"/>
              </a:rPr>
              <a:t>integrazzjoni</a:t>
            </a:r>
            <a:r>
              <a:rPr lang="en-GB" sz="1800" b="1" dirty="0">
                <a:solidFill>
                  <a:srgbClr val="13165D"/>
                </a:solidFill>
                <a:latin typeface="Calibri"/>
                <a:ea typeface="Calibri"/>
                <a:cs typeface="Calibri"/>
                <a:sym typeface="Calibri"/>
              </a:rPr>
              <a:t> fin-network </a:t>
            </a:r>
            <a:r>
              <a:rPr lang="en-GB" sz="1800" b="1" dirty="0" err="1">
                <a:solidFill>
                  <a:srgbClr val="13165D"/>
                </a:solidFill>
                <a:latin typeface="Calibri"/>
                <a:ea typeface="Calibri"/>
                <a:cs typeface="Calibri"/>
                <a:sym typeface="Calibri"/>
              </a:rPr>
              <a:t>dwar</a:t>
            </a:r>
            <a:r>
              <a:rPr lang="en-GB" sz="1800" b="1" dirty="0">
                <a:solidFill>
                  <a:srgbClr val="13165D"/>
                </a:solidFill>
                <a:latin typeface="Calibri"/>
                <a:ea typeface="Calibri"/>
                <a:cs typeface="Calibri"/>
                <a:sym typeface="Calibri"/>
              </a:rPr>
              <a:t> l-</a:t>
            </a:r>
            <a:r>
              <a:rPr lang="en-GB" sz="1800" b="1" dirty="0" err="1">
                <a:solidFill>
                  <a:srgbClr val="13165D"/>
                </a:solidFill>
                <a:latin typeface="Calibri"/>
                <a:ea typeface="Calibri"/>
                <a:cs typeface="Calibri"/>
                <a:sym typeface="Calibri"/>
              </a:rPr>
              <a:t>interessi</a:t>
            </a:r>
            <a:r>
              <a:rPr lang="en-GB" sz="1800" b="1" dirty="0">
                <a:solidFill>
                  <a:srgbClr val="13165D"/>
                </a:solidFill>
                <a:latin typeface="Calibri"/>
                <a:ea typeface="Calibri"/>
                <a:cs typeface="Calibri"/>
                <a:sym typeface="Calibri"/>
              </a:rPr>
              <a:t> u l-</a:t>
            </a:r>
            <a:r>
              <a:rPr lang="en-GB" sz="1800" b="1" dirty="0" err="1">
                <a:solidFill>
                  <a:srgbClr val="13165D"/>
                </a:solidFill>
                <a:latin typeface="Calibri"/>
                <a:ea typeface="Calibri"/>
                <a:cs typeface="Calibri"/>
                <a:sym typeface="Calibri"/>
              </a:rPr>
              <a:t>ħtiġijiet</a:t>
            </a:r>
            <a:r>
              <a:rPr lang="en-GB" sz="1800" b="1" dirty="0">
                <a:solidFill>
                  <a:srgbClr val="13165D"/>
                </a:solidFill>
                <a:latin typeface="Calibri"/>
                <a:ea typeface="Calibri"/>
                <a:cs typeface="Calibri"/>
                <a:sym typeface="Calibri"/>
              </a:rPr>
              <a:t> ta’ </a:t>
            </a:r>
            <a:r>
              <a:rPr lang="en-GB" sz="1800" b="1" dirty="0" err="1">
                <a:solidFill>
                  <a:srgbClr val="13165D"/>
                </a:solidFill>
                <a:latin typeface="Calibri"/>
                <a:ea typeface="Calibri"/>
                <a:cs typeface="Calibri"/>
                <a:sym typeface="Calibri"/>
              </a:rPr>
              <a:t>informazzjoni</a:t>
            </a:r>
            <a:r>
              <a:rPr lang="en-GB" sz="1800" b="1" dirty="0">
                <a:solidFill>
                  <a:srgbClr val="13165D"/>
                </a:solidFill>
                <a:latin typeface="Calibri"/>
                <a:ea typeface="Calibri"/>
                <a:cs typeface="Calibri"/>
                <a:sym typeface="Calibri"/>
              </a:rPr>
              <a:t> </a:t>
            </a:r>
            <a:r>
              <a:rPr lang="en-GB" sz="1800" b="1" dirty="0" err="1">
                <a:solidFill>
                  <a:srgbClr val="13165D"/>
                </a:solidFill>
                <a:latin typeface="Calibri"/>
                <a:ea typeface="Calibri"/>
                <a:cs typeface="Calibri"/>
                <a:sym typeface="Calibri"/>
              </a:rPr>
              <a:t>tagħhom</a:t>
            </a:r>
            <a:r>
              <a:rPr lang="en-GB" sz="1800" b="1" dirty="0">
                <a:solidFill>
                  <a:srgbClr val="13165D"/>
                </a:solidFill>
                <a:latin typeface="Calibri"/>
                <a:ea typeface="Calibri"/>
                <a:cs typeface="Calibri"/>
                <a:sym typeface="Calibri"/>
              </a:rPr>
              <a:t>. Se </a:t>
            </a:r>
            <a:r>
              <a:rPr lang="en-GB" sz="1800" b="1" dirty="0" err="1">
                <a:solidFill>
                  <a:srgbClr val="13165D"/>
                </a:solidFill>
                <a:latin typeface="Calibri"/>
                <a:ea typeface="Calibri"/>
                <a:cs typeface="Calibri"/>
                <a:sym typeface="Calibri"/>
              </a:rPr>
              <a:t>jiġu</a:t>
            </a:r>
            <a:r>
              <a:rPr lang="en-GB" sz="1800" b="1" dirty="0">
                <a:solidFill>
                  <a:srgbClr val="13165D"/>
                </a:solidFill>
                <a:latin typeface="Calibri"/>
                <a:ea typeface="Calibri"/>
                <a:cs typeface="Calibri"/>
                <a:sym typeface="Calibri"/>
              </a:rPr>
              <a:t> </a:t>
            </a:r>
            <a:r>
              <a:rPr lang="en-GB" sz="1800" b="1" dirty="0" err="1">
                <a:solidFill>
                  <a:srgbClr val="13165D"/>
                </a:solidFill>
                <a:latin typeface="Calibri"/>
                <a:ea typeface="Calibri"/>
                <a:cs typeface="Calibri"/>
                <a:sym typeface="Calibri"/>
              </a:rPr>
              <a:t>mistiedna</a:t>
            </a:r>
            <a:r>
              <a:rPr lang="en-GB" sz="1800" b="1" dirty="0">
                <a:solidFill>
                  <a:srgbClr val="13165D"/>
                </a:solidFill>
                <a:latin typeface="Calibri"/>
                <a:ea typeface="Calibri"/>
                <a:cs typeface="Calibri"/>
                <a:sym typeface="Calibri"/>
              </a:rPr>
              <a:t> </a:t>
            </a:r>
            <a:r>
              <a:rPr lang="en-GB" sz="1800" b="1" dirty="0" err="1">
                <a:solidFill>
                  <a:srgbClr val="13165D"/>
                </a:solidFill>
                <a:latin typeface="Calibri"/>
                <a:ea typeface="Calibri"/>
                <a:cs typeface="Calibri"/>
                <a:sym typeface="Calibri"/>
              </a:rPr>
              <a:t>wkoll</a:t>
            </a:r>
            <a:r>
              <a:rPr lang="en-GB" sz="1800" b="1" dirty="0">
                <a:solidFill>
                  <a:srgbClr val="13165D"/>
                </a:solidFill>
                <a:latin typeface="Calibri"/>
                <a:ea typeface="Calibri"/>
                <a:cs typeface="Calibri"/>
                <a:sym typeface="Calibri"/>
              </a:rPr>
              <a:t> </a:t>
            </a:r>
            <a:r>
              <a:rPr lang="en-GB" sz="1800" b="1" dirty="0" err="1">
                <a:solidFill>
                  <a:srgbClr val="13165D"/>
                </a:solidFill>
                <a:latin typeface="Calibri"/>
                <a:ea typeface="Calibri"/>
                <a:cs typeface="Calibri"/>
                <a:sym typeface="Calibri"/>
              </a:rPr>
              <a:t>għal</a:t>
            </a:r>
            <a:r>
              <a:rPr lang="en-GB" sz="1800" b="1" dirty="0">
                <a:solidFill>
                  <a:srgbClr val="13165D"/>
                </a:solidFill>
                <a:latin typeface="Calibri"/>
                <a:ea typeface="Calibri"/>
                <a:cs typeface="Calibri"/>
                <a:sym typeface="Calibri"/>
              </a:rPr>
              <a:t> </a:t>
            </a:r>
            <a:r>
              <a:rPr lang="en-GB" sz="1800" b="1" dirty="0" err="1">
                <a:solidFill>
                  <a:srgbClr val="13165D"/>
                </a:solidFill>
                <a:latin typeface="Calibri"/>
                <a:ea typeface="Calibri"/>
                <a:cs typeface="Calibri"/>
                <a:sym typeface="Calibri"/>
              </a:rPr>
              <a:t>laqgħat</a:t>
            </a:r>
            <a:r>
              <a:rPr lang="en-GB" sz="1800" b="1" dirty="0">
                <a:solidFill>
                  <a:srgbClr val="13165D"/>
                </a:solidFill>
                <a:latin typeface="Calibri"/>
                <a:ea typeface="Calibri"/>
                <a:cs typeface="Calibri"/>
                <a:sym typeface="Calibri"/>
              </a:rPr>
              <a:t> ta’ </a:t>
            </a:r>
            <a:r>
              <a:rPr lang="en-GB" sz="1800" b="1" dirty="0" err="1">
                <a:solidFill>
                  <a:srgbClr val="13165D"/>
                </a:solidFill>
                <a:latin typeface="Calibri"/>
                <a:ea typeface="Calibri"/>
                <a:cs typeface="Calibri"/>
                <a:sym typeface="Calibri"/>
              </a:rPr>
              <a:t>informazzjoni</a:t>
            </a:r>
            <a:r>
              <a:rPr lang="en-GB" sz="1800" b="1" dirty="0">
                <a:solidFill>
                  <a:srgbClr val="13165D"/>
                </a:solidFill>
                <a:latin typeface="Calibri"/>
                <a:ea typeface="Calibri"/>
                <a:cs typeface="Calibri"/>
                <a:sym typeface="Calibri"/>
              </a:rPr>
              <a:t> online u offline </a:t>
            </a:r>
            <a:r>
              <a:rPr lang="mt-MT" sz="1800" b="1" dirty="0">
                <a:solidFill>
                  <a:srgbClr val="13165D"/>
                </a:solidFill>
                <a:latin typeface="Calibri"/>
                <a:ea typeface="Calibri"/>
                <a:cs typeface="Calibri"/>
                <a:sym typeface="Calibri"/>
              </a:rPr>
              <a:t>marbuta</a:t>
            </a:r>
            <a:r>
              <a:rPr lang="en-GB" sz="1800" b="1" dirty="0">
                <a:solidFill>
                  <a:srgbClr val="13165D"/>
                </a:solidFill>
                <a:latin typeface="Calibri"/>
                <a:ea typeface="Calibri"/>
                <a:cs typeface="Calibri"/>
                <a:sym typeface="Calibri"/>
              </a:rPr>
              <a:t> mas-</a:t>
            </a:r>
            <a:r>
              <a:rPr lang="en-GB" sz="1800" b="1" dirty="0" err="1">
                <a:solidFill>
                  <a:srgbClr val="13165D"/>
                </a:solidFill>
                <a:latin typeface="Calibri"/>
                <a:ea typeface="Calibri"/>
                <a:cs typeface="Calibri"/>
                <a:sym typeface="Calibri"/>
              </a:rPr>
              <a:t>suġġett</a:t>
            </a:r>
            <a:r>
              <a:rPr lang="en-GB" sz="1800" b="1" dirty="0">
                <a:solidFill>
                  <a:srgbClr val="13165D"/>
                </a:solidFill>
                <a:latin typeface="Calibri"/>
                <a:ea typeface="Calibri"/>
                <a:cs typeface="Calibri"/>
                <a:sym typeface="Calibri"/>
              </a:rPr>
              <a:t> ta’ </a:t>
            </a:r>
            <a:r>
              <a:rPr lang="en-GB" sz="1800" b="1" dirty="0" err="1">
                <a:solidFill>
                  <a:srgbClr val="13165D"/>
                </a:solidFill>
                <a:latin typeface="Calibri"/>
                <a:ea typeface="Calibri"/>
                <a:cs typeface="Calibri"/>
                <a:sym typeface="Calibri"/>
              </a:rPr>
              <a:t>interess</a:t>
            </a:r>
            <a:r>
              <a:rPr lang="en-GB" sz="1800" b="1" dirty="0">
                <a:solidFill>
                  <a:srgbClr val="13165D"/>
                </a:solidFill>
                <a:latin typeface="Calibri"/>
                <a:ea typeface="Calibri"/>
                <a:cs typeface="Calibri"/>
                <a:sym typeface="Calibri"/>
              </a:rPr>
              <a:t> u </a:t>
            </a:r>
            <a:br>
              <a:rPr lang="mt-MT" sz="1800" b="1" dirty="0">
                <a:solidFill>
                  <a:srgbClr val="13165D"/>
                </a:solidFill>
                <a:latin typeface="Calibri"/>
                <a:ea typeface="Calibri"/>
                <a:cs typeface="Calibri"/>
                <a:sym typeface="Calibri"/>
              </a:rPr>
            </a:br>
            <a:r>
              <a:rPr lang="en-GB" sz="1800" b="1" dirty="0">
                <a:solidFill>
                  <a:srgbClr val="13165D"/>
                </a:solidFill>
                <a:latin typeface="Calibri"/>
                <a:ea typeface="Calibri"/>
                <a:cs typeface="Calibri"/>
                <a:sym typeface="Calibri"/>
              </a:rPr>
              <a:t>l-</a:t>
            </a:r>
            <a:r>
              <a:rPr lang="en-GB" sz="1800" b="1" dirty="0" err="1">
                <a:solidFill>
                  <a:srgbClr val="13165D"/>
                </a:solidFill>
                <a:latin typeface="Calibri"/>
                <a:ea typeface="Calibri"/>
                <a:cs typeface="Calibri"/>
                <a:sym typeface="Calibri"/>
              </a:rPr>
              <a:t>ħtiġijiet</a:t>
            </a:r>
            <a:r>
              <a:rPr lang="en-GB" sz="1800" b="1" dirty="0">
                <a:solidFill>
                  <a:srgbClr val="13165D"/>
                </a:solidFill>
                <a:latin typeface="Calibri"/>
                <a:ea typeface="Calibri"/>
                <a:cs typeface="Calibri"/>
                <a:sym typeface="Calibri"/>
              </a:rPr>
              <a:t> ta’ </a:t>
            </a:r>
            <a:r>
              <a:rPr lang="en-GB" sz="1800" b="1" dirty="0" err="1">
                <a:solidFill>
                  <a:srgbClr val="13165D"/>
                </a:solidFill>
                <a:latin typeface="Calibri"/>
                <a:ea typeface="Calibri"/>
                <a:cs typeface="Calibri"/>
                <a:sym typeface="Calibri"/>
              </a:rPr>
              <a:t>informazzjoni</a:t>
            </a:r>
            <a:r>
              <a:rPr lang="en-GB" sz="1800" b="1" dirty="0">
                <a:solidFill>
                  <a:srgbClr val="13165D"/>
                </a:solidFill>
                <a:latin typeface="Calibri"/>
                <a:ea typeface="Calibri"/>
                <a:cs typeface="Calibri"/>
                <a:sym typeface="Calibri"/>
              </a:rPr>
              <a:t> </a:t>
            </a:r>
            <a:r>
              <a:rPr lang="en-GB" sz="1800" b="1" dirty="0" err="1">
                <a:solidFill>
                  <a:srgbClr val="13165D"/>
                </a:solidFill>
                <a:latin typeface="Calibri"/>
                <a:ea typeface="Calibri"/>
                <a:cs typeface="Calibri"/>
                <a:sym typeface="Calibri"/>
              </a:rPr>
              <a:t>tagħhom</a:t>
            </a:r>
            <a:r>
              <a:rPr lang="en-GB" sz="1800" b="1" dirty="0">
                <a:solidFill>
                  <a:srgbClr val="13165D"/>
                </a:solidFill>
                <a:latin typeface="Calibri"/>
                <a:ea typeface="Calibri"/>
                <a:cs typeface="Calibri"/>
                <a:sym typeface="Calibri"/>
              </a:rPr>
              <a:t>.</a:t>
            </a:r>
            <a:endParaRPr sz="1800" b="1" dirty="0">
              <a:solidFill>
                <a:srgbClr val="13165D"/>
              </a:solidFill>
              <a:latin typeface="Calibri"/>
              <a:ea typeface="Calibri"/>
              <a:cs typeface="Calibri"/>
              <a:sym typeface="Calibri"/>
            </a:endParaRPr>
          </a:p>
          <a:p>
            <a:pPr marL="0" marR="0" lvl="0" indent="0" algn="l" rtl="0">
              <a:lnSpc>
                <a:spcPct val="90000"/>
              </a:lnSpc>
              <a:spcBef>
                <a:spcPts val="0"/>
              </a:spcBef>
              <a:spcAft>
                <a:spcPts val="0"/>
              </a:spcAft>
              <a:buClr>
                <a:srgbClr val="13155D"/>
              </a:buClr>
              <a:buSzPts val="1800"/>
              <a:buFont typeface="Calibri"/>
              <a:buNone/>
            </a:pPr>
            <a:endParaRPr sz="1800" b="1" dirty="0">
              <a:solidFill>
                <a:srgbClr val="13155D"/>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9"/>
          <p:cNvSpPr txBox="1">
            <a:spLocks noGrp="1"/>
          </p:cNvSpPr>
          <p:nvPr>
            <p:ph type="title"/>
          </p:nvPr>
        </p:nvSpPr>
        <p:spPr>
          <a:xfrm>
            <a:off x="371475" y="1449389"/>
            <a:ext cx="4954152" cy="414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5ABB1"/>
              </a:buClr>
              <a:buSzPts val="2800"/>
              <a:buFont typeface="Arial"/>
              <a:buNone/>
            </a:pPr>
            <a:r>
              <a:rPr lang="en-GB" sz="2000" dirty="0">
                <a:solidFill>
                  <a:srgbClr val="13165D"/>
                </a:solidFill>
                <a:latin typeface="Calibri"/>
                <a:ea typeface="Calibri"/>
                <a:cs typeface="Calibri"/>
                <a:sym typeface="Calibri"/>
              </a:rPr>
              <a:t>Il-</a:t>
            </a:r>
            <a:r>
              <a:rPr lang="en-GB" sz="2000" dirty="0" err="1">
                <a:solidFill>
                  <a:srgbClr val="13165D"/>
                </a:solidFill>
                <a:latin typeface="Calibri"/>
                <a:ea typeface="Calibri"/>
                <a:cs typeface="Calibri"/>
                <a:sym typeface="Calibri"/>
              </a:rPr>
              <a:t>pjattaforma</a:t>
            </a:r>
            <a:r>
              <a:rPr lang="en-GB" sz="2000" dirty="0">
                <a:solidFill>
                  <a:srgbClr val="13165D"/>
                </a:solidFill>
                <a:latin typeface="Calibri"/>
                <a:ea typeface="Calibri"/>
                <a:cs typeface="Calibri"/>
                <a:sym typeface="Calibri"/>
              </a:rPr>
              <a:t> ta’ </a:t>
            </a:r>
            <a:r>
              <a:rPr lang="en-GB" sz="2000" dirty="0" err="1">
                <a:solidFill>
                  <a:srgbClr val="13165D"/>
                </a:solidFill>
                <a:latin typeface="Calibri"/>
                <a:ea typeface="Calibri"/>
                <a:cs typeface="Calibri"/>
                <a:sym typeface="Calibri"/>
              </a:rPr>
              <a:t>komunikazzjoni</a:t>
            </a:r>
            <a:r>
              <a:rPr lang="en-GB" sz="2000" dirty="0">
                <a:solidFill>
                  <a:srgbClr val="13165D"/>
                </a:solidFill>
                <a:latin typeface="Calibri"/>
                <a:ea typeface="Calibri"/>
                <a:cs typeface="Calibri"/>
                <a:sym typeface="Calibri"/>
              </a:rPr>
              <a:t> online </a:t>
            </a:r>
            <a:br>
              <a:rPr lang="mt-MT" sz="2000" dirty="0">
                <a:solidFill>
                  <a:srgbClr val="13165D"/>
                </a:solidFill>
                <a:latin typeface="Calibri"/>
                <a:ea typeface="Calibri"/>
                <a:cs typeface="Calibri"/>
                <a:sym typeface="Calibri"/>
              </a:rPr>
            </a:br>
            <a:r>
              <a:rPr lang="en-GB" sz="2000" dirty="0" err="1">
                <a:solidFill>
                  <a:srgbClr val="13165D"/>
                </a:solidFill>
                <a:latin typeface="Calibri"/>
                <a:ea typeface="Calibri"/>
                <a:cs typeface="Calibri"/>
                <a:sym typeface="Calibri"/>
              </a:rPr>
              <a:t>għall-membri</a:t>
            </a:r>
            <a:r>
              <a:rPr lang="en-GB" sz="2000" dirty="0">
                <a:solidFill>
                  <a:srgbClr val="13165D"/>
                </a:solidFill>
                <a:latin typeface="Calibri"/>
                <a:ea typeface="Calibri"/>
                <a:cs typeface="Calibri"/>
                <a:sym typeface="Calibri"/>
              </a:rPr>
              <a:t> ta’ </a:t>
            </a:r>
            <a:r>
              <a:rPr lang="en-GB" sz="2000" dirty="0" err="1">
                <a:solidFill>
                  <a:srgbClr val="13165D"/>
                </a:solidFill>
                <a:latin typeface="Calibri"/>
                <a:ea typeface="Calibri"/>
                <a:cs typeface="Calibri"/>
                <a:sym typeface="Calibri"/>
              </a:rPr>
              <a:t>Nibnu</a:t>
            </a:r>
            <a:r>
              <a:rPr lang="en-GB" sz="2000" dirty="0">
                <a:solidFill>
                  <a:srgbClr val="13165D"/>
                </a:solidFill>
                <a:latin typeface="Calibri"/>
                <a:ea typeface="Calibri"/>
                <a:cs typeface="Calibri"/>
                <a:sym typeface="Calibri"/>
              </a:rPr>
              <a:t> l-</a:t>
            </a:r>
            <a:r>
              <a:rPr lang="en-GB" sz="2000" dirty="0" err="1">
                <a:solidFill>
                  <a:srgbClr val="13165D"/>
                </a:solidFill>
                <a:latin typeface="Calibri"/>
                <a:ea typeface="Calibri"/>
                <a:cs typeface="Calibri"/>
                <a:sym typeface="Calibri"/>
              </a:rPr>
              <a:t>Ewropa</a:t>
            </a:r>
            <a:r>
              <a:rPr lang="en-GB" sz="2000" dirty="0">
                <a:solidFill>
                  <a:srgbClr val="13165D"/>
                </a:solidFill>
                <a:latin typeface="Calibri"/>
                <a:ea typeface="Calibri"/>
                <a:cs typeface="Calibri"/>
                <a:sym typeface="Calibri"/>
              </a:rPr>
              <a:t> </a:t>
            </a:r>
            <a:br>
              <a:rPr lang="mt-MT" sz="2000" dirty="0">
                <a:solidFill>
                  <a:srgbClr val="13165D"/>
                </a:solidFill>
                <a:latin typeface="Calibri"/>
                <a:ea typeface="Calibri"/>
                <a:cs typeface="Calibri"/>
                <a:sym typeface="Calibri"/>
              </a:rPr>
            </a:br>
            <a:r>
              <a:rPr lang="en-GB" sz="2000" dirty="0">
                <a:solidFill>
                  <a:srgbClr val="13165D"/>
                </a:solidFill>
                <a:latin typeface="Calibri"/>
                <a:ea typeface="Calibri"/>
                <a:cs typeface="Calibri"/>
                <a:sym typeface="Calibri"/>
              </a:rPr>
              <a:t>mal-</a:t>
            </a:r>
            <a:r>
              <a:rPr lang="en-GB" sz="2000" dirty="0" err="1">
                <a:solidFill>
                  <a:srgbClr val="13165D"/>
                </a:solidFill>
                <a:latin typeface="Calibri"/>
                <a:ea typeface="Calibri"/>
                <a:cs typeface="Calibri"/>
                <a:sym typeface="Calibri"/>
              </a:rPr>
              <a:t>Kunsilliera</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Lokali</a:t>
            </a:r>
            <a:r>
              <a:rPr lang="en-GB" sz="2000" dirty="0">
                <a:solidFill>
                  <a:srgbClr val="13165D"/>
                </a:solidFill>
                <a:latin typeface="Calibri"/>
                <a:ea typeface="Calibri"/>
                <a:cs typeface="Calibri"/>
                <a:sym typeface="Calibri"/>
              </a:rPr>
              <a:t> hi </a:t>
            </a:r>
            <a:r>
              <a:rPr lang="en-GB" sz="2000" dirty="0" err="1">
                <a:solidFill>
                  <a:srgbClr val="13165D"/>
                </a:solidFill>
                <a:latin typeface="Calibri"/>
                <a:ea typeface="Calibri"/>
                <a:cs typeface="Calibri"/>
                <a:sym typeface="Calibri"/>
              </a:rPr>
              <a:t>ospitata</a:t>
            </a:r>
            <a:r>
              <a:rPr lang="en-GB" sz="2000" dirty="0">
                <a:solidFill>
                  <a:srgbClr val="13165D"/>
                </a:solidFill>
                <a:latin typeface="Calibri"/>
                <a:ea typeface="Calibri"/>
                <a:cs typeface="Calibri"/>
                <a:sym typeface="Calibri"/>
              </a:rPr>
              <a:t> </a:t>
            </a:r>
            <a:br>
              <a:rPr lang="en-GB" sz="2000" dirty="0">
                <a:solidFill>
                  <a:srgbClr val="13165D"/>
                </a:solidFill>
                <a:latin typeface="Calibri"/>
                <a:ea typeface="Calibri"/>
                <a:cs typeface="Calibri"/>
                <a:sym typeface="Calibri"/>
              </a:rPr>
            </a:br>
            <a:r>
              <a:rPr lang="en-GB" sz="2000" dirty="0" err="1">
                <a:solidFill>
                  <a:srgbClr val="13165D"/>
                </a:solidFill>
                <a:latin typeface="Calibri"/>
                <a:ea typeface="Calibri"/>
                <a:cs typeface="Calibri"/>
                <a:sym typeface="Calibri"/>
              </a:rPr>
              <a:t>fuq</a:t>
            </a:r>
            <a:r>
              <a:rPr lang="en-GB" sz="2000" dirty="0">
                <a:solidFill>
                  <a:srgbClr val="13165D"/>
                </a:solidFill>
                <a:latin typeface="Calibri"/>
                <a:ea typeface="Calibri"/>
                <a:cs typeface="Calibri"/>
                <a:sym typeface="Calibri"/>
              </a:rPr>
              <a:t> il-</a:t>
            </a:r>
            <a:r>
              <a:rPr lang="en-GB" sz="2000" b="1" dirty="0" err="1">
                <a:solidFill>
                  <a:srgbClr val="13165D"/>
                </a:solidFill>
                <a:latin typeface="Calibri"/>
                <a:ea typeface="Calibri"/>
                <a:cs typeface="Calibri"/>
                <a:sym typeface="Calibri"/>
              </a:rPr>
              <a:t>pjattaforma</a:t>
            </a:r>
            <a:r>
              <a:rPr lang="en-GB" sz="2000" b="1" dirty="0">
                <a:solidFill>
                  <a:srgbClr val="13165D"/>
                </a:solidFill>
                <a:latin typeface="Calibri"/>
                <a:ea typeface="Calibri"/>
                <a:cs typeface="Calibri"/>
                <a:sym typeface="Calibri"/>
              </a:rPr>
              <a:t> </a:t>
            </a:r>
            <a:r>
              <a:rPr lang="en-GB" sz="2000" b="1" dirty="0" err="1">
                <a:solidFill>
                  <a:srgbClr val="13165D"/>
                </a:solidFill>
                <a:latin typeface="Calibri"/>
                <a:ea typeface="Calibri"/>
                <a:cs typeface="Calibri"/>
                <a:sym typeface="Calibri"/>
              </a:rPr>
              <a:t>Futurium</a:t>
            </a:r>
            <a:r>
              <a:rPr lang="en-GB" sz="2000" b="1" dirty="0">
                <a:solidFill>
                  <a:srgbClr val="13165D"/>
                </a:solidFill>
                <a:latin typeface="Calibri"/>
                <a:ea typeface="Calibri"/>
                <a:cs typeface="Calibri"/>
                <a:sym typeface="Calibri"/>
              </a:rPr>
              <a:t> </a:t>
            </a:r>
            <a:r>
              <a:rPr lang="en-GB" sz="2000" b="1" dirty="0" err="1">
                <a:solidFill>
                  <a:srgbClr val="13165D"/>
                </a:solidFill>
                <a:latin typeface="Calibri"/>
                <a:ea typeface="Calibri"/>
                <a:cs typeface="Calibri"/>
                <a:sym typeface="Calibri"/>
              </a:rPr>
              <a:t>tal</a:t>
            </a:r>
            <a:r>
              <a:rPr lang="en-GB" sz="2000" b="1" dirty="0">
                <a:solidFill>
                  <a:srgbClr val="13165D"/>
                </a:solidFill>
                <a:latin typeface="Calibri"/>
                <a:ea typeface="Calibri"/>
                <a:cs typeface="Calibri"/>
                <a:sym typeface="Calibri"/>
              </a:rPr>
              <a:t>-Kummissjoni </a:t>
            </a:r>
            <a:r>
              <a:rPr lang="en-GB" sz="2000" b="1" dirty="0" err="1">
                <a:solidFill>
                  <a:srgbClr val="13165D"/>
                </a:solidFill>
                <a:latin typeface="Calibri"/>
                <a:ea typeface="Calibri"/>
                <a:cs typeface="Calibri"/>
                <a:sym typeface="Calibri"/>
              </a:rPr>
              <a:t>Ewropea</a:t>
            </a:r>
            <a:r>
              <a:rPr lang="en-GB" sz="2000" dirty="0">
                <a:solidFill>
                  <a:srgbClr val="13165D"/>
                </a:solidFill>
                <a:latin typeface="Calibri"/>
                <a:ea typeface="Calibri"/>
                <a:cs typeface="Calibri"/>
                <a:sym typeface="Calibri"/>
              </a:rPr>
              <a:t> (https://futurium.ec.europa.eu/en?language=mt).</a:t>
            </a:r>
            <a:endParaRPr sz="2000" dirty="0">
              <a:solidFill>
                <a:srgbClr val="13165D"/>
              </a:solidFill>
              <a:latin typeface="Calibri"/>
              <a:ea typeface="Calibri"/>
              <a:cs typeface="Calibri"/>
              <a:sym typeface="Calibri"/>
            </a:endParaRPr>
          </a:p>
          <a:p>
            <a:pPr marL="0" lvl="0" indent="0" algn="l" rtl="0">
              <a:lnSpc>
                <a:spcPct val="90000"/>
              </a:lnSpc>
              <a:spcBef>
                <a:spcPts val="1000"/>
              </a:spcBef>
              <a:spcAft>
                <a:spcPts val="0"/>
              </a:spcAft>
              <a:buClr>
                <a:srgbClr val="85ABB1"/>
              </a:buClr>
              <a:buSzPts val="2800"/>
              <a:buFont typeface="Arial"/>
              <a:buNone/>
            </a:pPr>
            <a:endParaRPr sz="2000" dirty="0">
              <a:solidFill>
                <a:srgbClr val="13165D"/>
              </a:solidFill>
              <a:latin typeface="Calibri"/>
              <a:ea typeface="Calibri"/>
              <a:cs typeface="Calibri"/>
              <a:sym typeface="Calibri"/>
            </a:endParaRPr>
          </a:p>
          <a:p>
            <a:pPr marL="0" lvl="0" indent="0" algn="l" rtl="0">
              <a:lnSpc>
                <a:spcPct val="90000"/>
              </a:lnSpc>
              <a:spcBef>
                <a:spcPts val="1000"/>
              </a:spcBef>
              <a:spcAft>
                <a:spcPts val="0"/>
              </a:spcAft>
              <a:buClr>
                <a:srgbClr val="85ABB1"/>
              </a:buClr>
              <a:buSzPts val="2800"/>
              <a:buFont typeface="Arial"/>
              <a:buNone/>
            </a:pPr>
            <a:r>
              <a:rPr lang="en-GB" sz="2000" dirty="0" err="1">
                <a:solidFill>
                  <a:srgbClr val="13165D"/>
                </a:solidFill>
                <a:latin typeface="Calibri"/>
                <a:ea typeface="Calibri"/>
                <a:cs typeface="Calibri"/>
                <a:sym typeface="Calibri"/>
              </a:rPr>
              <a:t>Jeħtieġ</a:t>
            </a:r>
            <a:r>
              <a:rPr lang="en-GB" sz="2000" dirty="0">
                <a:solidFill>
                  <a:srgbClr val="13165D"/>
                </a:solidFill>
                <a:latin typeface="Calibri"/>
                <a:ea typeface="Calibri"/>
                <a:cs typeface="Calibri"/>
                <a:sym typeface="Calibri"/>
              </a:rPr>
              <a:t> li l-</a:t>
            </a:r>
            <a:r>
              <a:rPr lang="en-GB" sz="2000" dirty="0" err="1">
                <a:solidFill>
                  <a:srgbClr val="13165D"/>
                </a:solidFill>
                <a:latin typeface="Calibri"/>
                <a:ea typeface="Calibri"/>
                <a:cs typeface="Calibri"/>
                <a:sym typeface="Calibri"/>
              </a:rPr>
              <a:t>membri</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jirreġistraw</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fuq</a:t>
            </a:r>
            <a:r>
              <a:rPr lang="en-GB" sz="2000" dirty="0">
                <a:solidFill>
                  <a:srgbClr val="13165D"/>
                </a:solidFill>
                <a:latin typeface="Calibri"/>
                <a:ea typeface="Calibri"/>
                <a:cs typeface="Calibri"/>
                <a:sym typeface="Calibri"/>
              </a:rPr>
              <a:t> </a:t>
            </a:r>
            <a:r>
              <a:rPr lang="en-GB" sz="2000" b="1" dirty="0">
                <a:solidFill>
                  <a:srgbClr val="13165D"/>
                </a:solidFill>
                <a:latin typeface="Calibri"/>
                <a:ea typeface="Calibri"/>
                <a:cs typeface="Calibri"/>
                <a:sym typeface="Calibri"/>
              </a:rPr>
              <a:t>EU login </a:t>
            </a:r>
            <a:br>
              <a:rPr lang="en-GB" sz="2000" b="1" dirty="0">
                <a:solidFill>
                  <a:srgbClr val="13165D"/>
                </a:solidFill>
                <a:latin typeface="Calibri"/>
                <a:ea typeface="Calibri"/>
                <a:cs typeface="Calibri"/>
                <a:sym typeface="Calibri"/>
              </a:rPr>
            </a:br>
            <a:r>
              <a:rPr lang="en-GB" sz="2000" dirty="0" err="1">
                <a:solidFill>
                  <a:srgbClr val="13165D"/>
                </a:solidFill>
                <a:latin typeface="Calibri"/>
                <a:ea typeface="Calibri"/>
                <a:cs typeface="Calibri"/>
                <a:sym typeface="Calibri"/>
              </a:rPr>
              <a:t>biex</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jingħataw</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aċċess</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għall-pjattaforma</a:t>
            </a:r>
            <a:r>
              <a:rPr lang="en-GB" sz="2000" dirty="0">
                <a:solidFill>
                  <a:srgbClr val="13165D"/>
                </a:solidFill>
                <a:latin typeface="Calibri"/>
                <a:ea typeface="Calibri"/>
                <a:cs typeface="Calibri"/>
                <a:sym typeface="Calibri"/>
              </a:rPr>
              <a:t>.</a:t>
            </a:r>
            <a:endParaRPr sz="2000" dirty="0">
              <a:solidFill>
                <a:srgbClr val="13165D"/>
              </a:solidFill>
              <a:latin typeface="Calibri"/>
              <a:ea typeface="Calibri"/>
              <a:cs typeface="Calibri"/>
              <a:sym typeface="Calibri"/>
            </a:endParaRPr>
          </a:p>
        </p:txBody>
      </p:sp>
      <p:sp>
        <p:nvSpPr>
          <p:cNvPr id="266" name="Google Shape;266;p19"/>
          <p:cNvSpPr txBox="1">
            <a:spLocks noGrp="1"/>
          </p:cNvSpPr>
          <p:nvPr>
            <p:ph type="body" idx="1"/>
          </p:nvPr>
        </p:nvSpPr>
        <p:spPr>
          <a:xfrm>
            <a:off x="8838675" y="6020375"/>
            <a:ext cx="2981700" cy="641700"/>
          </a:xfrm>
          <a:prstGeom prst="rect">
            <a:avLst/>
          </a:prstGeom>
          <a:noFill/>
          <a:ln>
            <a:noFill/>
          </a:ln>
        </p:spPr>
        <p:txBody>
          <a:bodyPr spcFirstLastPara="1" wrap="square" lIns="0" tIns="0" rIns="0" bIns="0" anchor="t" anchorCtr="0">
            <a:noAutofit/>
          </a:bodyPr>
          <a:lstStyle/>
          <a:p>
            <a:pPr marL="0" lvl="0" indent="457200" algn="r" rtl="0">
              <a:lnSpc>
                <a:spcPct val="100000"/>
              </a:lnSpc>
              <a:spcBef>
                <a:spcPts val="0"/>
              </a:spcBef>
              <a:spcAft>
                <a:spcPts val="0"/>
              </a:spcAft>
              <a:buClr>
                <a:schemeClr val="lt1"/>
              </a:buClr>
              <a:buSzPts val="1400"/>
              <a:buFont typeface="Arial"/>
              <a:buNone/>
            </a:pPr>
            <a:r>
              <a:rPr lang="en-GB" b="1">
                <a:solidFill>
                  <a:schemeClr val="dk1"/>
                </a:solidFill>
                <a:latin typeface="Arial"/>
                <a:ea typeface="Arial"/>
                <a:cs typeface="Arial"/>
                <a:sym typeface="Arial"/>
              </a:rPr>
              <a:t> </a:t>
            </a:r>
            <a:r>
              <a:rPr lang="en-GB">
                <a:solidFill>
                  <a:schemeClr val="dk1"/>
                </a:solidFill>
                <a:latin typeface="Arial"/>
                <a:ea typeface="Arial"/>
                <a:cs typeface="Arial"/>
                <a:sym typeface="Arial"/>
              </a:rPr>
              <a:t>Nibnu l-Ewropa</a:t>
            </a:r>
            <a:endParaRPr>
              <a:solidFill>
                <a:schemeClr val="dk1"/>
              </a:solidFill>
              <a:latin typeface="Arial"/>
              <a:ea typeface="Arial"/>
              <a:cs typeface="Arial"/>
              <a:sym typeface="Arial"/>
            </a:endParaRPr>
          </a:p>
          <a:p>
            <a:pPr marL="0" lvl="0" indent="0" algn="r" rtl="0">
              <a:lnSpc>
                <a:spcPct val="100000"/>
              </a:lnSpc>
              <a:spcBef>
                <a:spcPts val="0"/>
              </a:spcBef>
              <a:spcAft>
                <a:spcPts val="0"/>
              </a:spcAft>
              <a:buClr>
                <a:schemeClr val="lt1"/>
              </a:buClr>
              <a:buSzPts val="5400"/>
              <a:buFont typeface="Arial"/>
              <a:buNone/>
            </a:pPr>
            <a:r>
              <a:rPr lang="en-GB" sz="2000" b="1">
                <a:solidFill>
                  <a:srgbClr val="13155D"/>
                </a:solidFill>
                <a:latin typeface="Arial"/>
                <a:ea typeface="Arial"/>
                <a:cs typeface="Arial"/>
                <a:sym typeface="Arial"/>
              </a:rPr>
              <a:t>mal-Kunsilliera Lokali</a:t>
            </a:r>
            <a:endParaRPr>
              <a:solidFill>
                <a:srgbClr val="000000"/>
              </a:solidFill>
              <a:latin typeface="Arial"/>
              <a:ea typeface="Arial"/>
              <a:cs typeface="Arial"/>
              <a:sym typeface="Arial"/>
            </a:endParaRPr>
          </a:p>
          <a:p>
            <a:pPr marL="0" lvl="0" indent="0" algn="r" rtl="0">
              <a:spcBef>
                <a:spcPts val="1000"/>
              </a:spcBef>
              <a:spcAft>
                <a:spcPts val="0"/>
              </a:spcAft>
              <a:buClr>
                <a:srgbClr val="7F7F7F"/>
              </a:buClr>
              <a:buSzPts val="1400"/>
              <a:buNone/>
            </a:pPr>
            <a:endParaRPr>
              <a:solidFill>
                <a:srgbClr val="000000"/>
              </a:solidFill>
              <a:latin typeface="Arial"/>
              <a:ea typeface="Arial"/>
              <a:cs typeface="Arial"/>
              <a:sym typeface="Arial"/>
            </a:endParaRPr>
          </a:p>
          <a:p>
            <a:pPr marL="0" lvl="0" indent="0" algn="r" rtl="0">
              <a:lnSpc>
                <a:spcPct val="90000"/>
              </a:lnSpc>
              <a:spcBef>
                <a:spcPts val="0"/>
              </a:spcBef>
              <a:spcAft>
                <a:spcPts val="0"/>
              </a:spcAft>
              <a:buClr>
                <a:srgbClr val="7F7F7F"/>
              </a:buClr>
              <a:buSzPts val="1400"/>
              <a:buNone/>
            </a:pPr>
            <a:endParaRPr/>
          </a:p>
          <a:p>
            <a:pPr marL="0" lvl="0" indent="0" algn="r" rtl="0">
              <a:lnSpc>
                <a:spcPct val="90000"/>
              </a:lnSpc>
              <a:spcBef>
                <a:spcPts val="1000"/>
              </a:spcBef>
              <a:spcAft>
                <a:spcPts val="0"/>
              </a:spcAft>
              <a:buClr>
                <a:srgbClr val="7F7F7F"/>
              </a:buClr>
              <a:buSzPts val="1400"/>
              <a:buNone/>
            </a:pPr>
            <a:endParaRPr/>
          </a:p>
        </p:txBody>
      </p:sp>
      <p:sp>
        <p:nvSpPr>
          <p:cNvPr id="267" name="Google Shape;267;p19"/>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chemeClr val="lt1"/>
              </a:buClr>
              <a:buSzPts val="6000"/>
              <a:buFont typeface="Arial"/>
              <a:buNone/>
            </a:pPr>
            <a:r>
              <a:rPr lang="en-GB">
                <a:solidFill>
                  <a:srgbClr val="13155D"/>
                </a:solidFill>
              </a:rPr>
              <a:t>Is-sħubija fin-network</a:t>
            </a:r>
            <a:br>
              <a:rPr lang="en-GB" b="1">
                <a:solidFill>
                  <a:srgbClr val="13155D"/>
                </a:solidFill>
              </a:rPr>
            </a:br>
            <a:r>
              <a:rPr lang="en-GB" b="1">
                <a:solidFill>
                  <a:srgbClr val="13155D"/>
                </a:solidFill>
              </a:rPr>
              <a:t>x’inhu l-pass li jmiss?</a:t>
            </a:r>
            <a:endParaRPr>
              <a:solidFill>
                <a:srgbClr val="13155D"/>
              </a:solidFill>
            </a:endParaRPr>
          </a:p>
          <a:p>
            <a:pPr marL="0" lvl="0" indent="0" algn="r" rtl="0">
              <a:lnSpc>
                <a:spcPct val="90000"/>
              </a:lnSpc>
              <a:spcBef>
                <a:spcPts val="0"/>
              </a:spcBef>
              <a:spcAft>
                <a:spcPts val="0"/>
              </a:spcAft>
              <a:buClr>
                <a:srgbClr val="13165D"/>
              </a:buClr>
              <a:buSzPts val="1000"/>
              <a:buNone/>
            </a:pPr>
            <a:endParaRPr b="1">
              <a:solidFill>
                <a:srgbClr val="13165D"/>
              </a:solidFill>
            </a:endParaRPr>
          </a:p>
        </p:txBody>
      </p:sp>
      <p:pic>
        <p:nvPicPr>
          <p:cNvPr id="268" name="Google Shape;268;p19"/>
          <p:cNvPicPr preferRelativeResize="0"/>
          <p:nvPr/>
        </p:nvPicPr>
        <p:blipFill rotWithShape="1">
          <a:blip r:embed="rId3">
            <a:alphaModFix/>
          </a:blip>
          <a:srcRect/>
          <a:stretch/>
        </p:blipFill>
        <p:spPr>
          <a:xfrm>
            <a:off x="5740524" y="1719000"/>
            <a:ext cx="6080000" cy="3420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0"/>
          <p:cNvSpPr txBox="1">
            <a:spLocks noGrp="1"/>
          </p:cNvSpPr>
          <p:nvPr>
            <p:ph type="title"/>
          </p:nvPr>
        </p:nvSpPr>
        <p:spPr>
          <a:xfrm>
            <a:off x="371475" y="1449389"/>
            <a:ext cx="4954152" cy="4140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3165D"/>
              </a:buClr>
              <a:buSzPts val="2000"/>
              <a:buFont typeface="Calibri"/>
              <a:buNone/>
            </a:pPr>
            <a:r>
              <a:rPr lang="en-GB" sz="2000" b="0" i="0" u="none" strike="noStrike" cap="none">
                <a:solidFill>
                  <a:srgbClr val="13165D"/>
                </a:solidFill>
                <a:latin typeface="Calibri"/>
                <a:ea typeface="Calibri"/>
                <a:cs typeface="Calibri"/>
                <a:sym typeface="Calibri"/>
              </a:rPr>
              <a:t>The online communication platform for the members of Building Europe with Local Councillors is hosted on the </a:t>
            </a:r>
            <a:r>
              <a:rPr lang="en-GB" sz="2000" b="1" i="0" u="none" strike="noStrike" cap="none">
                <a:solidFill>
                  <a:srgbClr val="13165D"/>
                </a:solidFill>
                <a:latin typeface="Calibri"/>
                <a:ea typeface="Calibri"/>
                <a:cs typeface="Calibri"/>
                <a:sym typeface="Calibri"/>
              </a:rPr>
              <a:t>European Commission Futurium platform</a:t>
            </a:r>
            <a:r>
              <a:rPr lang="en-GB" sz="2000" b="0" i="0" u="none" strike="noStrike" cap="none">
                <a:solidFill>
                  <a:srgbClr val="13165D"/>
                </a:solidFill>
                <a:latin typeface="Calibri"/>
                <a:ea typeface="Calibri"/>
                <a:cs typeface="Calibri"/>
                <a:sym typeface="Calibri"/>
              </a:rPr>
              <a:t> (https://futurium.ec.europa.eu).</a:t>
            </a:r>
            <a:br>
              <a:rPr lang="en-GB" sz="2000" b="0" i="0" u="none" strike="noStrike" cap="none">
                <a:solidFill>
                  <a:srgbClr val="13165D"/>
                </a:solidFill>
                <a:latin typeface="Calibri"/>
                <a:ea typeface="Calibri"/>
                <a:cs typeface="Calibri"/>
                <a:sym typeface="Calibri"/>
              </a:rPr>
            </a:br>
            <a:br>
              <a:rPr lang="en-GB" sz="2000" b="0" i="0" u="none" strike="noStrike" cap="none">
                <a:solidFill>
                  <a:srgbClr val="13165D"/>
                </a:solidFill>
                <a:latin typeface="Calibri"/>
                <a:ea typeface="Calibri"/>
                <a:cs typeface="Calibri"/>
                <a:sym typeface="Calibri"/>
              </a:rPr>
            </a:br>
            <a:r>
              <a:rPr lang="en-GB" sz="2000" b="0" i="0" u="none" strike="noStrike" cap="none">
                <a:solidFill>
                  <a:srgbClr val="13165D"/>
                </a:solidFill>
                <a:latin typeface="Calibri"/>
                <a:ea typeface="Calibri"/>
                <a:cs typeface="Calibri"/>
                <a:sym typeface="Calibri"/>
              </a:rPr>
              <a:t>Members will need to register to</a:t>
            </a:r>
            <a:r>
              <a:rPr lang="en-GB" sz="2000" b="1" i="0" u="none" strike="noStrike" cap="none">
                <a:solidFill>
                  <a:srgbClr val="13165D"/>
                </a:solidFill>
                <a:latin typeface="Calibri"/>
                <a:ea typeface="Calibri"/>
                <a:cs typeface="Calibri"/>
                <a:sym typeface="Calibri"/>
              </a:rPr>
              <a:t> EU login </a:t>
            </a:r>
            <a:r>
              <a:rPr lang="en-GB" sz="2000" b="0" i="0" u="none" strike="noStrike" cap="none">
                <a:solidFill>
                  <a:srgbClr val="13165D"/>
                </a:solidFill>
                <a:latin typeface="Calibri"/>
                <a:ea typeface="Calibri"/>
                <a:cs typeface="Calibri"/>
                <a:sym typeface="Calibri"/>
              </a:rPr>
              <a:t>to receive access to the platform. </a:t>
            </a:r>
            <a:endParaRPr sz="2000" b="0" i="0" u="none" strike="noStrike" cap="none">
              <a:solidFill>
                <a:schemeClr val="dk1"/>
              </a:solidFill>
              <a:latin typeface="Calibri"/>
              <a:ea typeface="Calibri"/>
              <a:cs typeface="Calibri"/>
              <a:sym typeface="Calibri"/>
            </a:endParaRPr>
          </a:p>
        </p:txBody>
      </p:sp>
      <p:sp>
        <p:nvSpPr>
          <p:cNvPr id="274" name="Google Shape;274;p20"/>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Building Europe with</a:t>
            </a:r>
            <a:br>
              <a:rPr lang="en-GB"/>
            </a:br>
            <a:r>
              <a:rPr lang="en-GB" sz="2400" b="1">
                <a:solidFill>
                  <a:srgbClr val="13155D"/>
                </a:solidFill>
              </a:rPr>
              <a:t>Local Councillors</a:t>
            </a:r>
            <a:endParaRPr/>
          </a:p>
          <a:p>
            <a:pPr marL="0" lvl="0" indent="0" algn="r" rtl="0">
              <a:lnSpc>
                <a:spcPct val="90000"/>
              </a:lnSpc>
              <a:spcBef>
                <a:spcPts val="1000"/>
              </a:spcBef>
              <a:spcAft>
                <a:spcPts val="0"/>
              </a:spcAft>
              <a:buClr>
                <a:srgbClr val="7F7F7F"/>
              </a:buClr>
              <a:buSzPts val="1400"/>
              <a:buNone/>
            </a:pPr>
            <a:endParaRPr/>
          </a:p>
        </p:txBody>
      </p:sp>
      <p:sp>
        <p:nvSpPr>
          <p:cNvPr id="275" name="Google Shape;275;p20"/>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Joining the network</a:t>
            </a:r>
            <a:br>
              <a:rPr lang="en-GB">
                <a:solidFill>
                  <a:srgbClr val="13165D"/>
                </a:solidFill>
              </a:rPr>
            </a:br>
            <a:r>
              <a:rPr lang="en-GB" b="1">
                <a:solidFill>
                  <a:srgbClr val="13165D"/>
                </a:solidFill>
                <a:latin typeface="Calibri"/>
                <a:ea typeface="Calibri"/>
                <a:cs typeface="Calibri"/>
                <a:sym typeface="Calibri"/>
              </a:rPr>
              <a:t>what happens next?</a:t>
            </a:r>
            <a:endParaRPr>
              <a:solidFill>
                <a:srgbClr val="13165D"/>
              </a:solidFill>
              <a:latin typeface="Calibri"/>
              <a:ea typeface="Calibri"/>
              <a:cs typeface="Calibri"/>
              <a:sym typeface="Calibri"/>
            </a:endParaRPr>
          </a:p>
        </p:txBody>
      </p:sp>
      <p:sp>
        <p:nvSpPr>
          <p:cNvPr id="276" name="Google Shape;276;p20"/>
          <p:cNvSpPr/>
          <p:nvPr/>
        </p:nvSpPr>
        <p:spPr>
          <a:xfrm>
            <a:off x="0" y="0"/>
            <a:ext cx="12192000" cy="68580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77" name="Google Shape;277;p20"/>
          <p:cNvPicPr preferRelativeResize="0"/>
          <p:nvPr/>
        </p:nvPicPr>
        <p:blipFill rotWithShape="1">
          <a:blip r:embed="rId3">
            <a:alphaModFix/>
          </a:blip>
          <a:srcRect/>
          <a:stretch/>
        </p:blipFill>
        <p:spPr>
          <a:xfrm>
            <a:off x="0" y="99489"/>
            <a:ext cx="12160000" cy="6840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1"/>
          <p:cNvSpPr txBox="1">
            <a:spLocks noGrp="1"/>
          </p:cNvSpPr>
          <p:nvPr>
            <p:ph type="body" idx="1"/>
          </p:nvPr>
        </p:nvSpPr>
        <p:spPr>
          <a:xfrm>
            <a:off x="9040305" y="6020374"/>
            <a:ext cx="2780220"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mt-MT" dirty="0"/>
              <a:t>Nibnu l-Ewropa</a:t>
            </a:r>
            <a:br>
              <a:rPr lang="en-GB" dirty="0"/>
            </a:br>
            <a:r>
              <a:rPr lang="mt-MT" sz="2400" b="1" dirty="0">
                <a:solidFill>
                  <a:srgbClr val="13155D"/>
                </a:solidFill>
              </a:rPr>
              <a:t>mal-Kunsilliera Lokali</a:t>
            </a:r>
            <a:endParaRPr dirty="0"/>
          </a:p>
          <a:p>
            <a:pPr marL="0" lvl="0" indent="0" algn="r" rtl="0">
              <a:lnSpc>
                <a:spcPct val="90000"/>
              </a:lnSpc>
              <a:spcBef>
                <a:spcPts val="1000"/>
              </a:spcBef>
              <a:spcAft>
                <a:spcPts val="0"/>
              </a:spcAft>
              <a:buClr>
                <a:srgbClr val="7F7F7F"/>
              </a:buClr>
              <a:buSzPts val="1400"/>
              <a:buNone/>
            </a:pPr>
            <a:endParaRPr dirty="0"/>
          </a:p>
        </p:txBody>
      </p:sp>
      <p:sp>
        <p:nvSpPr>
          <p:cNvPr id="296" name="Google Shape;296;p21"/>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mt-MT" b="1" dirty="0">
                <a:solidFill>
                  <a:srgbClr val="13165D"/>
                </a:solidFill>
                <a:latin typeface="Calibri"/>
                <a:ea typeface="Calibri"/>
                <a:cs typeface="Calibri"/>
                <a:sym typeface="Calibri"/>
              </a:rPr>
              <a:t>Il-pjattaforma ta’ komunikazzjoni </a:t>
            </a:r>
            <a:r>
              <a:rPr lang="en-GB" b="1" dirty="0">
                <a:solidFill>
                  <a:srgbClr val="13165D"/>
                </a:solidFill>
                <a:latin typeface="Calibri"/>
                <a:ea typeface="Calibri"/>
                <a:cs typeface="Calibri"/>
                <a:sym typeface="Calibri"/>
              </a:rPr>
              <a:t>online </a:t>
            </a:r>
            <a:r>
              <a:rPr lang="mt-MT" b="1" dirty="0">
                <a:solidFill>
                  <a:srgbClr val="13165D"/>
                </a:solidFill>
              </a:rPr>
              <a:t>għall-membri</a:t>
            </a:r>
            <a:endParaRPr dirty="0">
              <a:solidFill>
                <a:srgbClr val="13165D"/>
              </a:solidFill>
              <a:latin typeface="Calibri"/>
              <a:ea typeface="Calibri"/>
              <a:cs typeface="Calibri"/>
              <a:sym typeface="Calibri"/>
            </a:endParaRPr>
          </a:p>
        </p:txBody>
      </p:sp>
      <p:pic>
        <p:nvPicPr>
          <p:cNvPr id="297" name="Google Shape;297;p21" descr="Graphical user interface, application&#10;&#10;Description automatically generated"/>
          <p:cNvPicPr preferRelativeResize="0"/>
          <p:nvPr/>
        </p:nvPicPr>
        <p:blipFill rotWithShape="1">
          <a:blip r:embed="rId3">
            <a:alphaModFix/>
          </a:blip>
          <a:srcRect/>
          <a:stretch/>
        </p:blipFill>
        <p:spPr>
          <a:xfrm>
            <a:off x="1048136" y="1094153"/>
            <a:ext cx="5419518" cy="4789979"/>
          </a:xfrm>
          <a:prstGeom prst="rect">
            <a:avLst/>
          </a:prstGeom>
          <a:noFill/>
          <a:ln>
            <a:noFill/>
          </a:ln>
        </p:spPr>
      </p:pic>
      <p:pic>
        <p:nvPicPr>
          <p:cNvPr id="298" name="Google Shape;298;p21" descr="Graphical user interface, application&#10;&#10;Description automatically generated"/>
          <p:cNvPicPr preferRelativeResize="0"/>
          <p:nvPr/>
        </p:nvPicPr>
        <p:blipFill rotWithShape="1">
          <a:blip r:embed="rId4">
            <a:alphaModFix/>
          </a:blip>
          <a:srcRect/>
          <a:stretch/>
        </p:blipFill>
        <p:spPr>
          <a:xfrm>
            <a:off x="6653065" y="1094153"/>
            <a:ext cx="5393009" cy="4789979"/>
          </a:xfrm>
          <a:prstGeom prst="rect">
            <a:avLst/>
          </a:prstGeom>
          <a:noFill/>
          <a:ln>
            <a:noFill/>
          </a:ln>
        </p:spPr>
      </p:pic>
      <p:sp>
        <p:nvSpPr>
          <p:cNvPr id="299" name="Google Shape;299;p21"/>
          <p:cNvSpPr txBox="1"/>
          <p:nvPr/>
        </p:nvSpPr>
        <p:spPr>
          <a:xfrm>
            <a:off x="1257345" y="515457"/>
            <a:ext cx="7498335" cy="39669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3165D"/>
              </a:buClr>
              <a:buSzPts val="2000"/>
              <a:buFont typeface="Calibri"/>
              <a:buNone/>
            </a:pPr>
            <a:r>
              <a:rPr lang="mt-MT" sz="2000" b="0" i="0" u="none" strike="noStrike" cap="none" dirty="0">
                <a:solidFill>
                  <a:srgbClr val="13165D"/>
                </a:solidFill>
                <a:latin typeface="Calibri"/>
                <a:ea typeface="Calibri"/>
                <a:cs typeface="Calibri"/>
                <a:sym typeface="Calibri"/>
              </a:rPr>
              <a:t>Nibnu l-Ewropa mal-grupp tal-Kunsilliera Lokali</a:t>
            </a:r>
            <a:endParaRPr sz="20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1"/>
          <p:cNvSpPr txBox="1">
            <a:spLocks noGrp="1"/>
          </p:cNvSpPr>
          <p:nvPr>
            <p:ph type="body" idx="1"/>
          </p:nvPr>
        </p:nvSpPr>
        <p:spPr>
          <a:xfrm>
            <a:off x="8749600" y="6020375"/>
            <a:ext cx="3070800" cy="641700"/>
          </a:xfrm>
          <a:prstGeom prst="rect">
            <a:avLst/>
          </a:prstGeom>
          <a:noFill/>
          <a:ln>
            <a:noFill/>
          </a:ln>
        </p:spPr>
        <p:txBody>
          <a:bodyPr spcFirstLastPara="1" wrap="square" lIns="0" tIns="0" rIns="0" bIns="0" anchor="t" anchorCtr="0">
            <a:noAutofit/>
          </a:bodyPr>
          <a:lstStyle/>
          <a:p>
            <a:pPr marL="0" lvl="0" indent="457200" algn="r" rtl="0">
              <a:lnSpc>
                <a:spcPct val="100000"/>
              </a:lnSpc>
              <a:spcBef>
                <a:spcPts val="0"/>
              </a:spcBef>
              <a:spcAft>
                <a:spcPts val="0"/>
              </a:spcAft>
              <a:buClr>
                <a:schemeClr val="lt1"/>
              </a:buClr>
              <a:buSzPts val="1400"/>
              <a:buFont typeface="Arial"/>
              <a:buNone/>
            </a:pPr>
            <a:r>
              <a:rPr lang="en-GB" b="1">
                <a:solidFill>
                  <a:schemeClr val="dk1"/>
                </a:solidFill>
                <a:latin typeface="Arial"/>
                <a:ea typeface="Arial"/>
                <a:cs typeface="Arial"/>
                <a:sym typeface="Arial"/>
              </a:rPr>
              <a:t> </a:t>
            </a:r>
            <a:r>
              <a:rPr lang="en-GB">
                <a:solidFill>
                  <a:schemeClr val="dk1"/>
                </a:solidFill>
                <a:latin typeface="Arial"/>
                <a:ea typeface="Arial"/>
                <a:cs typeface="Arial"/>
                <a:sym typeface="Arial"/>
              </a:rPr>
              <a:t>Nibnu l-Ewropa</a:t>
            </a:r>
            <a:endParaRPr>
              <a:solidFill>
                <a:schemeClr val="dk1"/>
              </a:solidFill>
              <a:latin typeface="Arial"/>
              <a:ea typeface="Arial"/>
              <a:cs typeface="Arial"/>
              <a:sym typeface="Arial"/>
            </a:endParaRPr>
          </a:p>
          <a:p>
            <a:pPr marL="0" lvl="0" indent="0" algn="r" rtl="0">
              <a:lnSpc>
                <a:spcPct val="100000"/>
              </a:lnSpc>
              <a:spcBef>
                <a:spcPts val="0"/>
              </a:spcBef>
              <a:spcAft>
                <a:spcPts val="0"/>
              </a:spcAft>
              <a:buClr>
                <a:schemeClr val="lt1"/>
              </a:buClr>
              <a:buSzPts val="5400"/>
              <a:buFont typeface="Arial"/>
              <a:buNone/>
            </a:pPr>
            <a:r>
              <a:rPr lang="en-GB" sz="2000" b="1">
                <a:solidFill>
                  <a:srgbClr val="13155D"/>
                </a:solidFill>
                <a:latin typeface="Arial"/>
                <a:ea typeface="Arial"/>
                <a:cs typeface="Arial"/>
                <a:sym typeface="Arial"/>
              </a:rPr>
              <a:t>mal-Kunsilliera Lokali</a:t>
            </a:r>
            <a:endParaRPr>
              <a:solidFill>
                <a:srgbClr val="000000"/>
              </a:solidFill>
              <a:latin typeface="Arial"/>
              <a:ea typeface="Arial"/>
              <a:cs typeface="Arial"/>
              <a:sym typeface="Arial"/>
            </a:endParaRPr>
          </a:p>
          <a:p>
            <a:pPr marL="0" lvl="0" indent="0" algn="r" rtl="0">
              <a:spcBef>
                <a:spcPts val="1000"/>
              </a:spcBef>
              <a:spcAft>
                <a:spcPts val="0"/>
              </a:spcAft>
              <a:buClr>
                <a:srgbClr val="7F7F7F"/>
              </a:buClr>
              <a:buSzPts val="1400"/>
              <a:buNone/>
            </a:pPr>
            <a:endParaRPr>
              <a:solidFill>
                <a:srgbClr val="000000"/>
              </a:solidFill>
              <a:latin typeface="Arial"/>
              <a:ea typeface="Arial"/>
              <a:cs typeface="Arial"/>
              <a:sym typeface="Arial"/>
            </a:endParaRPr>
          </a:p>
          <a:p>
            <a:pPr marL="0" lvl="0" indent="0" algn="r" rtl="0">
              <a:lnSpc>
                <a:spcPct val="90000"/>
              </a:lnSpc>
              <a:spcBef>
                <a:spcPts val="1000"/>
              </a:spcBef>
              <a:spcAft>
                <a:spcPts val="0"/>
              </a:spcAft>
              <a:buClr>
                <a:srgbClr val="7F7F7F"/>
              </a:buClr>
              <a:buSzPts val="1400"/>
              <a:buNone/>
            </a:pPr>
            <a:endParaRPr/>
          </a:p>
        </p:txBody>
      </p:sp>
      <p:sp>
        <p:nvSpPr>
          <p:cNvPr id="283" name="Google Shape;283;p21"/>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chemeClr val="lt1"/>
              </a:buClr>
              <a:buSzPts val="6000"/>
              <a:buFont typeface="Calibri"/>
              <a:buNone/>
            </a:pPr>
            <a:r>
              <a:rPr lang="en-GB" b="1">
                <a:solidFill>
                  <a:srgbClr val="13155D"/>
                </a:solidFill>
              </a:rPr>
              <a:t>“Nibnu l-Ewropa</a:t>
            </a:r>
            <a:br>
              <a:rPr lang="en-GB" b="1">
                <a:solidFill>
                  <a:srgbClr val="13155D"/>
                </a:solidFill>
              </a:rPr>
            </a:br>
            <a:r>
              <a:rPr lang="en-GB" b="1">
                <a:solidFill>
                  <a:srgbClr val="13155D"/>
                </a:solidFill>
              </a:rPr>
              <a:t>mal-Kunsilliera Lokali”</a:t>
            </a:r>
            <a:br>
              <a:rPr lang="en-GB" b="1">
                <a:solidFill>
                  <a:srgbClr val="13155D"/>
                </a:solidFill>
              </a:rPr>
            </a:br>
            <a:r>
              <a:rPr lang="en-GB">
                <a:solidFill>
                  <a:srgbClr val="13155D"/>
                </a:solidFill>
              </a:rPr>
              <a:t>sit web tal-proġet</a:t>
            </a:r>
            <a:r>
              <a:rPr lang="en-GB">
                <a:solidFill>
                  <a:schemeClr val="lt1"/>
                </a:solidFill>
              </a:rPr>
              <a:t>t</a:t>
            </a:r>
            <a:endParaRPr>
              <a:solidFill>
                <a:srgbClr val="13165D"/>
              </a:solidFill>
              <a:latin typeface="Calibri"/>
              <a:ea typeface="Calibri"/>
              <a:cs typeface="Calibri"/>
              <a:sym typeface="Calibri"/>
            </a:endParaRPr>
          </a:p>
        </p:txBody>
      </p:sp>
      <p:sp>
        <p:nvSpPr>
          <p:cNvPr id="284" name="Google Shape;284;p21"/>
          <p:cNvSpPr txBox="1">
            <a:spLocks noGrp="1"/>
          </p:cNvSpPr>
          <p:nvPr>
            <p:ph type="body" idx="3"/>
          </p:nvPr>
        </p:nvSpPr>
        <p:spPr>
          <a:xfrm>
            <a:off x="402612" y="1998758"/>
            <a:ext cx="11386800" cy="2268000"/>
          </a:xfrm>
          <a:prstGeom prst="rect">
            <a:avLst/>
          </a:prstGeom>
          <a:noFill/>
          <a:ln>
            <a:noFill/>
          </a:ln>
        </p:spPr>
        <p:txBody>
          <a:bodyPr spcFirstLastPara="1" wrap="square" lIns="0" tIns="0" rIns="0" bIns="0" anchor="ctr" anchorCtr="0">
            <a:noAutofit/>
          </a:bodyPr>
          <a:lstStyle/>
          <a:p>
            <a:pPr marL="457200" lvl="0" indent="-355600" algn="l" rtl="0">
              <a:spcBef>
                <a:spcPts val="1000"/>
              </a:spcBef>
              <a:spcAft>
                <a:spcPts val="0"/>
              </a:spcAft>
              <a:buClr>
                <a:srgbClr val="13165D"/>
              </a:buClr>
              <a:buSzPts val="2000"/>
              <a:buChar char="•"/>
            </a:pPr>
            <a:r>
              <a:rPr lang="en-GB" sz="2000" b="1">
                <a:solidFill>
                  <a:srgbClr val="13165D"/>
                </a:solidFill>
              </a:rPr>
              <a:t>Informazzjoni </a:t>
            </a:r>
            <a:r>
              <a:rPr lang="en-GB" sz="2000">
                <a:solidFill>
                  <a:srgbClr val="13165D"/>
                </a:solidFill>
              </a:rPr>
              <a:t>li tikkorrispondi mas-suġġetti ta’ interess u l-ħtiġijiet ta’ informazzjoni espressi mill-membri fl-istħarriġ ta’ integrazzjoni fin-network</a:t>
            </a:r>
            <a:endParaRPr sz="2000">
              <a:solidFill>
                <a:srgbClr val="13165D"/>
              </a:solidFill>
            </a:endParaRPr>
          </a:p>
          <a:p>
            <a:pPr marL="457200" lvl="0" indent="-355600" algn="l" rtl="0">
              <a:lnSpc>
                <a:spcPct val="90000"/>
              </a:lnSpc>
              <a:spcBef>
                <a:spcPts val="0"/>
              </a:spcBef>
              <a:spcAft>
                <a:spcPts val="0"/>
              </a:spcAft>
              <a:buClr>
                <a:srgbClr val="13165D"/>
              </a:buClr>
              <a:buSzPts val="2000"/>
              <a:buChar char="•"/>
            </a:pPr>
            <a:r>
              <a:rPr lang="en-GB" sz="2000" b="1">
                <a:solidFill>
                  <a:srgbClr val="13165D"/>
                </a:solidFill>
              </a:rPr>
              <a:t>Forum ta’ diskussjoni </a:t>
            </a:r>
            <a:r>
              <a:rPr lang="en-GB" sz="2000">
                <a:solidFill>
                  <a:srgbClr val="13165D"/>
                </a:solidFill>
              </a:rPr>
              <a:t>għat-tagħlim bejn il-pari fost il-membri u l-kondiviżjoni tal-esperjenzi </a:t>
            </a:r>
            <a:endParaRPr sz="2000">
              <a:solidFill>
                <a:srgbClr val="13165D"/>
              </a:solidFill>
            </a:endParaRPr>
          </a:p>
          <a:p>
            <a:pPr marL="457200" lvl="0" indent="-355600" algn="l" rtl="0">
              <a:lnSpc>
                <a:spcPct val="90000"/>
              </a:lnSpc>
              <a:spcBef>
                <a:spcPts val="0"/>
              </a:spcBef>
              <a:spcAft>
                <a:spcPts val="0"/>
              </a:spcAft>
              <a:buClr>
                <a:srgbClr val="13165D"/>
              </a:buClr>
              <a:buSzPts val="2000"/>
              <a:buChar char="•"/>
            </a:pPr>
            <a:r>
              <a:rPr lang="en-GB" sz="2000" b="1">
                <a:solidFill>
                  <a:srgbClr val="13165D"/>
                </a:solidFill>
              </a:rPr>
              <a:t>Kalendarju </a:t>
            </a:r>
            <a:r>
              <a:rPr lang="en-GB" sz="2000">
                <a:solidFill>
                  <a:srgbClr val="13165D"/>
                </a:solidFill>
              </a:rPr>
              <a:t>tal-avvenimenti offline u online</a:t>
            </a:r>
            <a:endParaRPr sz="2000">
              <a:solidFill>
                <a:srgbClr val="13165D"/>
              </a:solidFill>
            </a:endParaRPr>
          </a:p>
          <a:p>
            <a:pPr marL="457200" lvl="0" indent="-355600" algn="l" rtl="0">
              <a:spcBef>
                <a:spcPts val="0"/>
              </a:spcBef>
              <a:spcAft>
                <a:spcPts val="0"/>
              </a:spcAft>
              <a:buClr>
                <a:srgbClr val="13165D"/>
              </a:buClr>
              <a:buSzPts val="2000"/>
              <a:buChar char="•"/>
            </a:pPr>
            <a:r>
              <a:rPr lang="en-GB" sz="2000" b="1">
                <a:solidFill>
                  <a:srgbClr val="13165D"/>
                </a:solidFill>
              </a:rPr>
              <a:t>Materjal ta’ informazzjoni </a:t>
            </a:r>
            <a:r>
              <a:rPr lang="en-GB" sz="2000">
                <a:solidFill>
                  <a:srgbClr val="13165D"/>
                </a:solidFill>
              </a:rPr>
              <a:t>magħżul</a:t>
            </a:r>
            <a:endParaRPr sz="2000">
              <a:solidFill>
                <a:srgbClr val="13165D"/>
              </a:solidFill>
            </a:endParaRPr>
          </a:p>
          <a:p>
            <a:pPr marL="457200" lvl="0" indent="-342900" algn="l" rtl="0">
              <a:spcBef>
                <a:spcPts val="0"/>
              </a:spcBef>
              <a:spcAft>
                <a:spcPts val="0"/>
              </a:spcAft>
              <a:buSzPts val="1800"/>
              <a:buChar char="•"/>
            </a:pPr>
            <a:r>
              <a:rPr lang="en-GB" sz="2000" b="1">
                <a:solidFill>
                  <a:srgbClr val="13165D"/>
                </a:solidFill>
              </a:rPr>
              <a:t>Grupp konġunt</a:t>
            </a:r>
            <a:r>
              <a:rPr lang="en-GB" sz="2000">
                <a:solidFill>
                  <a:srgbClr val="13165D"/>
                </a:solidFill>
              </a:rPr>
              <a:t> mal-membri tan-network ta’ Kunsilliera Lokali u Reġjonali tal-Kumitat tar-Reġjuni</a:t>
            </a:r>
            <a:r>
              <a:rPr lang="en-GB" sz="2800">
                <a:solidFill>
                  <a:srgbClr val="85ABB1"/>
                </a:solidFill>
              </a:rPr>
              <a:t> </a:t>
            </a:r>
            <a:endParaRPr sz="2000"/>
          </a:p>
        </p:txBody>
      </p:sp>
      <p:sp>
        <p:nvSpPr>
          <p:cNvPr id="285" name="Google Shape;285;p21"/>
          <p:cNvSpPr txBox="1"/>
          <p:nvPr/>
        </p:nvSpPr>
        <p:spPr>
          <a:xfrm>
            <a:off x="429137" y="1519483"/>
            <a:ext cx="9697500" cy="425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85ABB1"/>
              </a:buClr>
              <a:buSzPts val="2800"/>
              <a:buFont typeface="Arial"/>
              <a:buNone/>
            </a:pPr>
            <a:r>
              <a:rPr lang="en-GB" sz="2000" b="1">
                <a:solidFill>
                  <a:srgbClr val="13165D"/>
                </a:solidFill>
                <a:latin typeface="Calibri"/>
                <a:ea typeface="Calibri"/>
                <a:cs typeface="Calibri"/>
                <a:sym typeface="Calibri"/>
              </a:rPr>
              <a:t>X’kontenut hu disponibbli fuq il-pjattaforma?</a:t>
            </a:r>
            <a:endParaRPr sz="2000" b="1">
              <a:solidFill>
                <a:srgbClr val="13165D"/>
              </a:solidFill>
              <a:latin typeface="Calibri"/>
              <a:ea typeface="Calibri"/>
              <a:cs typeface="Calibri"/>
              <a:sym typeface="Calibri"/>
            </a:endParaRPr>
          </a:p>
          <a:p>
            <a:pPr marL="0" marR="0" lvl="0" indent="0" algn="l" rtl="0">
              <a:lnSpc>
                <a:spcPct val="90000"/>
              </a:lnSpc>
              <a:spcBef>
                <a:spcPts val="0"/>
              </a:spcBef>
              <a:spcAft>
                <a:spcPts val="0"/>
              </a:spcAft>
              <a:buClr>
                <a:srgbClr val="13165D"/>
              </a:buClr>
              <a:buSzPts val="2000"/>
              <a:buFont typeface="Arial"/>
              <a:buNone/>
            </a:pPr>
            <a:endParaRPr sz="2000" b="1">
              <a:solidFill>
                <a:srgbClr val="13165D"/>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4"/>
          <p:cNvSpPr txBox="1">
            <a:spLocks noGrp="1"/>
          </p:cNvSpPr>
          <p:nvPr>
            <p:ph type="title"/>
          </p:nvPr>
        </p:nvSpPr>
        <p:spPr>
          <a:xfrm>
            <a:off x="371475" y="4047855"/>
            <a:ext cx="5724525" cy="506534"/>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13165D"/>
              </a:buClr>
              <a:buSzPts val="1800"/>
              <a:buFont typeface="Calibri"/>
              <a:buNone/>
            </a:pPr>
            <a:r>
              <a:rPr lang="en-GB" sz="1800" b="1" i="0" u="none" strike="noStrike" cap="none">
                <a:solidFill>
                  <a:srgbClr val="13165D"/>
                </a:solidFill>
                <a:latin typeface="Calibri"/>
                <a:ea typeface="Calibri"/>
                <a:cs typeface="Calibri"/>
                <a:sym typeface="Calibri"/>
              </a:rPr>
              <a:t>building-europe-with-local-councillors.europa.eu</a:t>
            </a:r>
            <a:endParaRPr sz="1800" b="0" i="0" u="none" strike="noStrike" cap="none">
              <a:solidFill>
                <a:srgbClr val="13165D"/>
              </a:solidFill>
              <a:latin typeface="Calibri"/>
              <a:ea typeface="Calibri"/>
              <a:cs typeface="Calibri"/>
              <a:sym typeface="Calibri"/>
            </a:endParaRPr>
          </a:p>
        </p:txBody>
      </p:sp>
      <p:sp>
        <p:nvSpPr>
          <p:cNvPr id="304" name="Google Shape;304;p24"/>
          <p:cNvSpPr txBox="1">
            <a:spLocks noGrp="1"/>
          </p:cNvSpPr>
          <p:nvPr>
            <p:ph type="body" idx="1"/>
          </p:nvPr>
        </p:nvSpPr>
        <p:spPr>
          <a:xfrm>
            <a:off x="8601175" y="6020375"/>
            <a:ext cx="3219300" cy="641700"/>
          </a:xfrm>
          <a:prstGeom prst="rect">
            <a:avLst/>
          </a:prstGeom>
          <a:noFill/>
          <a:ln>
            <a:noFill/>
          </a:ln>
        </p:spPr>
        <p:txBody>
          <a:bodyPr spcFirstLastPara="1" wrap="square" lIns="0" tIns="0" rIns="0" bIns="0" anchor="t" anchorCtr="0">
            <a:noAutofit/>
          </a:bodyPr>
          <a:lstStyle/>
          <a:p>
            <a:pPr marL="0" lvl="0" indent="457200" algn="r" rtl="0">
              <a:lnSpc>
                <a:spcPct val="100000"/>
              </a:lnSpc>
              <a:spcBef>
                <a:spcPts val="0"/>
              </a:spcBef>
              <a:spcAft>
                <a:spcPts val="0"/>
              </a:spcAft>
              <a:buClr>
                <a:schemeClr val="lt1"/>
              </a:buClr>
              <a:buSzPts val="1400"/>
              <a:buFont typeface="Arial"/>
              <a:buNone/>
            </a:pPr>
            <a:r>
              <a:rPr lang="en-GB" b="1">
                <a:solidFill>
                  <a:schemeClr val="dk1"/>
                </a:solidFill>
                <a:latin typeface="Arial"/>
                <a:ea typeface="Arial"/>
                <a:cs typeface="Arial"/>
                <a:sym typeface="Arial"/>
              </a:rPr>
              <a:t> </a:t>
            </a:r>
            <a:r>
              <a:rPr lang="en-GB">
                <a:solidFill>
                  <a:schemeClr val="dk1"/>
                </a:solidFill>
                <a:latin typeface="Arial"/>
                <a:ea typeface="Arial"/>
                <a:cs typeface="Arial"/>
                <a:sym typeface="Arial"/>
              </a:rPr>
              <a:t>Nibnu l-Ewropa</a:t>
            </a:r>
            <a:endParaRPr>
              <a:solidFill>
                <a:schemeClr val="dk1"/>
              </a:solidFill>
              <a:latin typeface="Arial"/>
              <a:ea typeface="Arial"/>
              <a:cs typeface="Arial"/>
              <a:sym typeface="Arial"/>
            </a:endParaRPr>
          </a:p>
          <a:p>
            <a:pPr marL="0" lvl="0" indent="0" algn="r" rtl="0">
              <a:lnSpc>
                <a:spcPct val="100000"/>
              </a:lnSpc>
              <a:spcBef>
                <a:spcPts val="0"/>
              </a:spcBef>
              <a:spcAft>
                <a:spcPts val="0"/>
              </a:spcAft>
              <a:buClr>
                <a:schemeClr val="lt1"/>
              </a:buClr>
              <a:buSzPts val="5400"/>
              <a:buFont typeface="Arial"/>
              <a:buNone/>
            </a:pPr>
            <a:r>
              <a:rPr lang="en-GB" sz="2000" b="1">
                <a:solidFill>
                  <a:srgbClr val="13155D"/>
                </a:solidFill>
                <a:latin typeface="Arial"/>
                <a:ea typeface="Arial"/>
                <a:cs typeface="Arial"/>
                <a:sym typeface="Arial"/>
              </a:rPr>
              <a:t>mal-Kunsilliera Lokali</a:t>
            </a:r>
            <a:endParaRPr>
              <a:solidFill>
                <a:srgbClr val="000000"/>
              </a:solidFill>
              <a:latin typeface="Arial"/>
              <a:ea typeface="Arial"/>
              <a:cs typeface="Arial"/>
              <a:sym typeface="Arial"/>
            </a:endParaRPr>
          </a:p>
          <a:p>
            <a:pPr marL="0" lvl="0" indent="0" algn="r" rtl="0">
              <a:spcBef>
                <a:spcPts val="1000"/>
              </a:spcBef>
              <a:spcAft>
                <a:spcPts val="0"/>
              </a:spcAft>
              <a:buClr>
                <a:srgbClr val="7F7F7F"/>
              </a:buClr>
              <a:buSzPts val="1400"/>
              <a:buNone/>
            </a:pPr>
            <a:endParaRPr>
              <a:solidFill>
                <a:srgbClr val="000000"/>
              </a:solidFill>
              <a:latin typeface="Arial"/>
              <a:ea typeface="Arial"/>
              <a:cs typeface="Arial"/>
              <a:sym typeface="Arial"/>
            </a:endParaRPr>
          </a:p>
          <a:p>
            <a:pPr marL="0" lvl="0" indent="0" algn="r" rtl="0">
              <a:lnSpc>
                <a:spcPct val="90000"/>
              </a:lnSpc>
              <a:spcBef>
                <a:spcPts val="0"/>
              </a:spcBef>
              <a:spcAft>
                <a:spcPts val="0"/>
              </a:spcAft>
              <a:buClr>
                <a:srgbClr val="7F7F7F"/>
              </a:buClr>
              <a:buSzPts val="1400"/>
              <a:buNone/>
            </a:pPr>
            <a:endParaRPr/>
          </a:p>
          <a:p>
            <a:pPr marL="0" lvl="0" indent="0" algn="r" rtl="0">
              <a:lnSpc>
                <a:spcPct val="90000"/>
              </a:lnSpc>
              <a:spcBef>
                <a:spcPts val="1000"/>
              </a:spcBef>
              <a:spcAft>
                <a:spcPts val="0"/>
              </a:spcAft>
              <a:buClr>
                <a:srgbClr val="7F7F7F"/>
              </a:buClr>
              <a:buSzPts val="1400"/>
              <a:buNone/>
            </a:pPr>
            <a:endParaRPr/>
          </a:p>
        </p:txBody>
      </p:sp>
      <p:sp>
        <p:nvSpPr>
          <p:cNvPr id="305" name="Google Shape;305;p24"/>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FFFF00"/>
              </a:buClr>
              <a:buSzPts val="2800"/>
              <a:buFont typeface="Arial"/>
              <a:buNone/>
            </a:pPr>
            <a:r>
              <a:rPr lang="en-GB" b="1">
                <a:solidFill>
                  <a:srgbClr val="13155D"/>
                </a:solidFill>
              </a:rPr>
              <a:t>Ir-rwol ta’ </a:t>
            </a:r>
            <a:endParaRPr b="1">
              <a:solidFill>
                <a:srgbClr val="13155D"/>
              </a:solidFill>
            </a:endParaRPr>
          </a:p>
          <a:p>
            <a:pPr marL="0" lvl="0" indent="0" algn="r" rtl="0">
              <a:spcBef>
                <a:spcPts val="0"/>
              </a:spcBef>
              <a:spcAft>
                <a:spcPts val="0"/>
              </a:spcAft>
              <a:buClr>
                <a:srgbClr val="FFFF00"/>
              </a:buClr>
              <a:buSzPts val="2800"/>
              <a:buFont typeface="Arial"/>
              <a:buNone/>
            </a:pPr>
            <a:r>
              <a:rPr lang="en-GB" b="1">
                <a:solidFill>
                  <a:srgbClr val="13155D"/>
                </a:solidFill>
              </a:rPr>
              <a:t>Netcompany-Intrasoft</a:t>
            </a:r>
            <a:endParaRPr>
              <a:solidFill>
                <a:srgbClr val="13155D"/>
              </a:solidFill>
            </a:endParaRPr>
          </a:p>
          <a:p>
            <a:pPr marL="0" lvl="0" indent="0" algn="ct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t</a:t>
            </a:r>
            <a:endParaRPr>
              <a:solidFill>
                <a:srgbClr val="13165D"/>
              </a:solidFill>
              <a:latin typeface="Calibri"/>
              <a:ea typeface="Calibri"/>
              <a:cs typeface="Calibri"/>
              <a:sym typeface="Calibri"/>
            </a:endParaRPr>
          </a:p>
        </p:txBody>
      </p:sp>
      <p:pic>
        <p:nvPicPr>
          <p:cNvPr id="306" name="Google Shape;306;p24"/>
          <p:cNvPicPr preferRelativeResize="0"/>
          <p:nvPr/>
        </p:nvPicPr>
        <p:blipFill rotWithShape="1">
          <a:blip r:embed="rId3">
            <a:alphaModFix/>
          </a:blip>
          <a:srcRect/>
          <a:stretch/>
        </p:blipFill>
        <p:spPr>
          <a:xfrm>
            <a:off x="371475" y="2182700"/>
            <a:ext cx="1865155" cy="1865155"/>
          </a:xfrm>
          <a:prstGeom prst="rect">
            <a:avLst/>
          </a:prstGeom>
          <a:noFill/>
          <a:ln>
            <a:noFill/>
          </a:ln>
        </p:spPr>
      </p:pic>
      <p:pic>
        <p:nvPicPr>
          <p:cNvPr id="307" name="Google Shape;307;p24"/>
          <p:cNvPicPr preferRelativeResize="0"/>
          <p:nvPr/>
        </p:nvPicPr>
        <p:blipFill rotWithShape="1">
          <a:blip r:embed="rId4">
            <a:alphaModFix/>
          </a:blip>
          <a:srcRect/>
          <a:stretch/>
        </p:blipFill>
        <p:spPr>
          <a:xfrm>
            <a:off x="5740524" y="1719000"/>
            <a:ext cx="6080000" cy="3420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26"/>
          <p:cNvSpPr txBox="1">
            <a:spLocks noGrp="1"/>
          </p:cNvSpPr>
          <p:nvPr>
            <p:ph type="title"/>
          </p:nvPr>
        </p:nvSpPr>
        <p:spPr>
          <a:xfrm>
            <a:off x="2212085" y="2112579"/>
            <a:ext cx="7767829" cy="1715843"/>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Clr>
                <a:schemeClr val="lt1"/>
              </a:buClr>
              <a:buSzPts val="6000"/>
              <a:buFont typeface="Calibri"/>
              <a:buNone/>
            </a:pPr>
            <a:r>
              <a:rPr lang="en-GB" sz="12000">
                <a:solidFill>
                  <a:srgbClr val="FFF200"/>
                </a:solidFill>
              </a:rPr>
              <a:t>Grazzi!</a:t>
            </a:r>
            <a:endParaRPr sz="12000">
              <a:solidFill>
                <a:srgbClr val="FFF200"/>
              </a:solidFill>
            </a:endParaRPr>
          </a:p>
        </p:txBody>
      </p:sp>
      <p:pic>
        <p:nvPicPr>
          <p:cNvPr id="324" name="Google Shape;324;p26"/>
          <p:cNvPicPr preferRelativeResize="0"/>
          <p:nvPr/>
        </p:nvPicPr>
        <p:blipFill rotWithShape="1">
          <a:blip r:embed="rId3">
            <a:alphaModFix/>
          </a:blip>
          <a:srcRect/>
          <a:stretch/>
        </p:blipFill>
        <p:spPr>
          <a:xfrm>
            <a:off x="7194620" y="5471152"/>
            <a:ext cx="2192441" cy="634877"/>
          </a:xfrm>
          <a:prstGeom prst="rect">
            <a:avLst/>
          </a:prstGeom>
          <a:noFill/>
          <a:ln>
            <a:noFill/>
          </a:ln>
        </p:spPr>
      </p:pic>
      <p:pic>
        <p:nvPicPr>
          <p:cNvPr id="325" name="Google Shape;325;p26"/>
          <p:cNvPicPr preferRelativeResize="0"/>
          <p:nvPr/>
        </p:nvPicPr>
        <p:blipFill rotWithShape="1">
          <a:blip r:embed="rId4">
            <a:alphaModFix/>
          </a:blip>
          <a:srcRect/>
          <a:stretch/>
        </p:blipFill>
        <p:spPr>
          <a:xfrm>
            <a:off x="3039226" y="5471152"/>
            <a:ext cx="653543" cy="653543"/>
          </a:xfrm>
          <a:prstGeom prst="rect">
            <a:avLst/>
          </a:prstGeom>
          <a:noFill/>
          <a:ln>
            <a:noFill/>
          </a:ln>
        </p:spPr>
      </p:pic>
      <p:sp>
        <p:nvSpPr>
          <p:cNvPr id="326" name="Google Shape;326;p26"/>
          <p:cNvSpPr txBox="1"/>
          <p:nvPr/>
        </p:nvSpPr>
        <p:spPr>
          <a:xfrm>
            <a:off x="2371310" y="3697468"/>
            <a:ext cx="7767900" cy="371700"/>
          </a:xfrm>
          <a:prstGeom prst="rect">
            <a:avLst/>
          </a:prstGeom>
          <a:noFill/>
          <a:ln>
            <a:noFill/>
          </a:ln>
        </p:spPr>
        <p:txBody>
          <a:bodyPr spcFirstLastPara="1" wrap="square" lIns="0" tIns="0" rIns="0" bIns="0" anchor="b" anchorCtr="0">
            <a:noAutofit/>
          </a:bodyPr>
          <a:lstStyle/>
          <a:p>
            <a:pPr marL="0" lvl="0" indent="0" algn="ctr" rtl="0">
              <a:lnSpc>
                <a:spcPct val="90000"/>
              </a:lnSpc>
              <a:spcBef>
                <a:spcPts val="0"/>
              </a:spcBef>
              <a:spcAft>
                <a:spcPts val="0"/>
              </a:spcAft>
              <a:buClr>
                <a:schemeClr val="lt1"/>
              </a:buClr>
              <a:buSzPts val="5400"/>
              <a:buFont typeface="Calibri"/>
              <a:buNone/>
            </a:pPr>
            <a:r>
              <a:rPr lang="en-GB" sz="3000" b="1">
                <a:solidFill>
                  <a:schemeClr val="lt1"/>
                </a:solidFill>
                <a:latin typeface="Calibri"/>
                <a:ea typeface="Calibri"/>
                <a:cs typeface="Calibri"/>
                <a:sym typeface="Calibri"/>
              </a:rPr>
              <a:t>Nibnu l-Ewropa mal-Kunsilliera Lokali</a:t>
            </a:r>
            <a:endParaRPr sz="3000" b="1" i="0" u="none" strike="noStrike" cap="none">
              <a:solidFill>
                <a:schemeClr val="lt1"/>
              </a:solidFill>
              <a:latin typeface="Calibri"/>
              <a:ea typeface="Calibri"/>
              <a:cs typeface="Calibri"/>
              <a:sym typeface="Calibri"/>
            </a:endParaRPr>
          </a:p>
        </p:txBody>
      </p:sp>
      <p:sp>
        <p:nvSpPr>
          <p:cNvPr id="327" name="Google Shape;327;p26"/>
          <p:cNvSpPr txBox="1"/>
          <p:nvPr/>
        </p:nvSpPr>
        <p:spPr>
          <a:xfrm>
            <a:off x="2212060" y="4644607"/>
            <a:ext cx="7767900" cy="251100"/>
          </a:xfrm>
          <a:prstGeom prst="rect">
            <a:avLst/>
          </a:prstGeom>
          <a:noFill/>
          <a:ln>
            <a:noFill/>
          </a:ln>
        </p:spPr>
        <p:txBody>
          <a:bodyPr spcFirstLastPara="1" wrap="square" lIns="0" tIns="0" rIns="0" bIns="0" anchor="b" anchorCtr="0">
            <a:noAutofit/>
          </a:bodyPr>
          <a:lstStyle/>
          <a:p>
            <a:pPr marL="0" lvl="0" indent="0" algn="ctr" rtl="0">
              <a:lnSpc>
                <a:spcPct val="90000"/>
              </a:lnSpc>
              <a:spcBef>
                <a:spcPts val="0"/>
              </a:spcBef>
              <a:spcAft>
                <a:spcPts val="0"/>
              </a:spcAft>
              <a:buClr>
                <a:srgbClr val="FFFF00"/>
              </a:buClr>
              <a:buSzPts val="2400"/>
              <a:buFont typeface="Arial"/>
              <a:buNone/>
            </a:pPr>
            <a:r>
              <a:rPr lang="en-GB" sz="1300">
                <a:solidFill>
                  <a:schemeClr val="lt1"/>
                </a:solidFill>
                <a:latin typeface="Calibri"/>
                <a:ea typeface="Calibri"/>
                <a:cs typeface="Calibri"/>
                <a:sym typeface="Calibri"/>
              </a:rPr>
              <a:t>Network ta’ kunsilliera lokali tal-UE li jaħdmu flimkien biex jikkomunikaw dwar kwistjonijiet tal-UE</a:t>
            </a:r>
            <a:endParaRPr sz="1300">
              <a:solidFill>
                <a:schemeClr val="lt1"/>
              </a:solidFill>
              <a:latin typeface="Calibri"/>
              <a:ea typeface="Calibri"/>
              <a:cs typeface="Calibri"/>
              <a:sym typeface="Calibri"/>
            </a:endParaRPr>
          </a:p>
          <a:p>
            <a:pPr marL="0" lvl="0" indent="0" algn="ctr" rtl="0">
              <a:lnSpc>
                <a:spcPct val="90000"/>
              </a:lnSpc>
              <a:spcBef>
                <a:spcPts val="0"/>
              </a:spcBef>
              <a:spcAft>
                <a:spcPts val="0"/>
              </a:spcAft>
              <a:buClr>
                <a:srgbClr val="FFFF00"/>
              </a:buClr>
              <a:buSzPts val="2400"/>
              <a:buFont typeface="Arial"/>
              <a:buNone/>
            </a:pPr>
            <a:endParaRPr sz="1300">
              <a:solidFill>
                <a:schemeClr val="lt1"/>
              </a:solidFill>
              <a:latin typeface="Calibri"/>
              <a:ea typeface="Calibri"/>
              <a:cs typeface="Calibri"/>
              <a:sym typeface="Calibri"/>
            </a:endParaRPr>
          </a:p>
          <a:p>
            <a:pPr marL="0" lvl="0" indent="0" algn="ctr" rtl="0">
              <a:lnSpc>
                <a:spcPct val="90000"/>
              </a:lnSpc>
              <a:spcBef>
                <a:spcPts val="0"/>
              </a:spcBef>
              <a:spcAft>
                <a:spcPts val="0"/>
              </a:spcAft>
              <a:buClr>
                <a:srgbClr val="FFFF00"/>
              </a:buClr>
              <a:buSzPts val="2400"/>
              <a:buFont typeface="Arial"/>
              <a:buNone/>
            </a:pPr>
            <a:r>
              <a:rPr lang="en-GB" sz="1300">
                <a:solidFill>
                  <a:schemeClr val="lt1"/>
                </a:solidFill>
                <a:latin typeface="Calibri"/>
                <a:ea typeface="Calibri"/>
                <a:cs typeface="Calibri"/>
                <a:sym typeface="Calibri"/>
              </a:rPr>
              <a:t>Kuntatt: </a:t>
            </a:r>
            <a:r>
              <a:rPr lang="en-GB" sz="1200" b="1">
                <a:solidFill>
                  <a:schemeClr val="lt1"/>
                </a:solidFill>
                <a:latin typeface="Calibri"/>
                <a:ea typeface="Calibri"/>
                <a:cs typeface="Calibri"/>
                <a:sym typeface="Calibri"/>
              </a:rPr>
              <a:t>info@eu-councillors.eu</a:t>
            </a:r>
            <a:endParaRPr sz="1200" b="1">
              <a:solidFill>
                <a:schemeClr val="lt1"/>
              </a:solidFill>
              <a:latin typeface="Calibri"/>
              <a:ea typeface="Calibri"/>
              <a:cs typeface="Calibri"/>
              <a:sym typeface="Calibri"/>
            </a:endParaRPr>
          </a:p>
          <a:p>
            <a:pPr marL="0" lvl="0" indent="0" algn="ctr" rtl="0">
              <a:lnSpc>
                <a:spcPct val="90000"/>
              </a:lnSpc>
              <a:spcBef>
                <a:spcPts val="0"/>
              </a:spcBef>
              <a:spcAft>
                <a:spcPts val="0"/>
              </a:spcAft>
              <a:buClr>
                <a:srgbClr val="FFFF00"/>
              </a:buClr>
              <a:buSzPts val="2400"/>
              <a:buFont typeface="Arial"/>
              <a:buNone/>
            </a:pPr>
            <a:endParaRPr sz="130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3"/>
          <p:cNvSpPr txBox="1">
            <a:spLocks noGrp="1"/>
          </p:cNvSpPr>
          <p:nvPr>
            <p:ph type="title"/>
          </p:nvPr>
        </p:nvSpPr>
        <p:spPr>
          <a:xfrm>
            <a:off x="371476" y="1449388"/>
            <a:ext cx="8179672" cy="41402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lt1"/>
              </a:buClr>
              <a:buSzPts val="2800"/>
              <a:buFont typeface="Arial"/>
              <a:buNone/>
            </a:pPr>
            <a:r>
              <a:rPr lang="en-GB" sz="4000" dirty="0">
                <a:solidFill>
                  <a:srgbClr val="FFF200"/>
                </a:solidFill>
              </a:rPr>
              <a:t>Il-</a:t>
            </a:r>
            <a:r>
              <a:rPr lang="en-GB" sz="4000" dirty="0" err="1">
                <a:solidFill>
                  <a:srgbClr val="FFF200"/>
                </a:solidFill>
              </a:rPr>
              <a:t>proġett</a:t>
            </a:r>
            <a:r>
              <a:rPr lang="en-GB" sz="4000" dirty="0">
                <a:solidFill>
                  <a:srgbClr val="FFF200"/>
                </a:solidFill>
              </a:rPr>
              <a:t> </a:t>
            </a:r>
            <a:r>
              <a:rPr lang="en-GB" sz="4000" dirty="0" err="1">
                <a:solidFill>
                  <a:srgbClr val="FFF200"/>
                </a:solidFill>
              </a:rPr>
              <a:t>tal</a:t>
            </a:r>
            <a:r>
              <a:rPr lang="en-GB" sz="4000" dirty="0">
                <a:solidFill>
                  <a:srgbClr val="FFF200"/>
                </a:solidFill>
              </a:rPr>
              <a:t>-UE</a:t>
            </a:r>
            <a:r>
              <a:rPr lang="mt-MT" sz="4000" dirty="0">
                <a:solidFill>
                  <a:srgbClr val="FFF200"/>
                </a:solidFill>
              </a:rPr>
              <a:t> </a:t>
            </a:r>
            <a:r>
              <a:rPr lang="en-GB" sz="4000" b="1" dirty="0"/>
              <a:t>“</a:t>
            </a:r>
            <a:r>
              <a:rPr lang="en-GB" sz="4000" b="1" dirty="0" err="1"/>
              <a:t>Nibnu</a:t>
            </a:r>
            <a:r>
              <a:rPr lang="en-GB" sz="4000" b="1" dirty="0"/>
              <a:t> l-</a:t>
            </a:r>
            <a:r>
              <a:rPr lang="en-GB" sz="4000" b="1" dirty="0" err="1"/>
              <a:t>Ewropa</a:t>
            </a:r>
            <a:r>
              <a:rPr lang="en-GB" sz="4000" b="1" dirty="0"/>
              <a:t> </a:t>
            </a:r>
            <a:br>
              <a:rPr lang="mt-MT" sz="4000" b="1" dirty="0"/>
            </a:br>
            <a:r>
              <a:rPr lang="en-GB" sz="4000" b="1" dirty="0"/>
              <a:t>mal-</a:t>
            </a:r>
            <a:r>
              <a:rPr lang="en-GB" sz="4000" b="1" dirty="0" err="1"/>
              <a:t>Kunsilliera</a:t>
            </a:r>
            <a:r>
              <a:rPr lang="en-GB" sz="4000" b="1" dirty="0"/>
              <a:t> </a:t>
            </a:r>
            <a:r>
              <a:rPr lang="en-GB" sz="4000" b="1" dirty="0" err="1"/>
              <a:t>Lokali</a:t>
            </a:r>
            <a:r>
              <a:rPr lang="en-GB" sz="4000" b="1" dirty="0"/>
              <a:t>”</a:t>
            </a:r>
            <a:r>
              <a:rPr lang="en-GB" sz="4000" b="1" dirty="0">
                <a:solidFill>
                  <a:srgbClr val="FFF200"/>
                </a:solidFill>
              </a:rPr>
              <a:t> </a:t>
            </a:r>
            <a:r>
              <a:rPr lang="en-GB" sz="4000" dirty="0">
                <a:solidFill>
                  <a:srgbClr val="FFF200"/>
                </a:solidFill>
              </a:rPr>
              <a:t>hu </a:t>
            </a:r>
            <a:r>
              <a:rPr lang="en-GB" sz="4000" dirty="0" err="1">
                <a:solidFill>
                  <a:srgbClr val="FFF200"/>
                </a:solidFill>
              </a:rPr>
              <a:t>msejjes</a:t>
            </a:r>
            <a:r>
              <a:rPr lang="en-GB" sz="4000" dirty="0">
                <a:solidFill>
                  <a:srgbClr val="FFF200"/>
                </a:solidFill>
              </a:rPr>
              <a:t> </a:t>
            </a:r>
            <a:r>
              <a:rPr lang="en-GB" sz="4000" dirty="0" err="1">
                <a:solidFill>
                  <a:srgbClr val="FFF200"/>
                </a:solidFill>
              </a:rPr>
              <a:t>fuq</a:t>
            </a:r>
            <a:r>
              <a:rPr lang="en-GB" sz="4000" dirty="0">
                <a:solidFill>
                  <a:srgbClr val="FFF200"/>
                </a:solidFill>
              </a:rPr>
              <a:t> il-</a:t>
            </a:r>
            <a:r>
              <a:rPr lang="en-GB" sz="4000" dirty="0" err="1">
                <a:solidFill>
                  <a:srgbClr val="FFF200"/>
                </a:solidFill>
              </a:rPr>
              <a:t>prinċipju</a:t>
            </a:r>
            <a:r>
              <a:rPr lang="en-GB" sz="4000" dirty="0">
                <a:solidFill>
                  <a:srgbClr val="FFF200"/>
                </a:solidFill>
              </a:rPr>
              <a:t> li l-</a:t>
            </a:r>
            <a:r>
              <a:rPr lang="en-GB" sz="4000" dirty="0" err="1">
                <a:solidFill>
                  <a:srgbClr val="FFF200"/>
                </a:solidFill>
              </a:rPr>
              <a:t>komunikazzjoni</a:t>
            </a:r>
            <a:r>
              <a:rPr lang="en-GB" sz="4000" dirty="0">
                <a:solidFill>
                  <a:srgbClr val="FFF200"/>
                </a:solidFill>
              </a:rPr>
              <a:t> </a:t>
            </a:r>
            <a:r>
              <a:rPr lang="en-GB" sz="4000" dirty="0" err="1">
                <a:solidFill>
                  <a:srgbClr val="FFF200"/>
                </a:solidFill>
              </a:rPr>
              <a:t>dwar</a:t>
            </a:r>
            <a:r>
              <a:rPr lang="en-GB" sz="4000" dirty="0">
                <a:solidFill>
                  <a:srgbClr val="FFF200"/>
                </a:solidFill>
              </a:rPr>
              <a:t> </a:t>
            </a:r>
            <a:br>
              <a:rPr lang="mt-MT" sz="4000" dirty="0">
                <a:solidFill>
                  <a:srgbClr val="FFF200"/>
                </a:solidFill>
              </a:rPr>
            </a:br>
            <a:r>
              <a:rPr lang="en-GB" sz="4000" dirty="0">
                <a:solidFill>
                  <a:srgbClr val="FFF200"/>
                </a:solidFill>
              </a:rPr>
              <a:t>l-UE hi </a:t>
            </a:r>
            <a:r>
              <a:rPr lang="mt-MT" sz="4000" dirty="0">
                <a:solidFill>
                  <a:srgbClr val="FFF200"/>
                </a:solidFill>
              </a:rPr>
              <a:t>r-</a:t>
            </a:r>
            <a:r>
              <a:rPr lang="en-GB" sz="4000" dirty="0" err="1">
                <a:solidFill>
                  <a:srgbClr val="FFF200"/>
                </a:solidFill>
              </a:rPr>
              <a:t>responsabbiltà</a:t>
            </a:r>
            <a:r>
              <a:rPr lang="en-GB" sz="4000" dirty="0">
                <a:solidFill>
                  <a:srgbClr val="FFF200"/>
                </a:solidFill>
              </a:rPr>
              <a:t> </a:t>
            </a:r>
            <a:r>
              <a:rPr lang="en-GB" sz="4000" dirty="0" err="1">
                <a:solidFill>
                  <a:srgbClr val="FFF200"/>
                </a:solidFill>
              </a:rPr>
              <a:t>kondiviża</a:t>
            </a:r>
            <a:r>
              <a:rPr lang="en-GB" sz="4000" dirty="0">
                <a:solidFill>
                  <a:srgbClr val="FFF200"/>
                </a:solidFill>
              </a:rPr>
              <a:t> </a:t>
            </a:r>
            <a:br>
              <a:rPr lang="mt-MT" sz="4000" dirty="0">
                <a:solidFill>
                  <a:srgbClr val="FFF200"/>
                </a:solidFill>
              </a:rPr>
            </a:br>
            <a:r>
              <a:rPr lang="en-GB" sz="4000" dirty="0" err="1">
                <a:solidFill>
                  <a:srgbClr val="FFF200"/>
                </a:solidFill>
              </a:rPr>
              <a:t>tal-istituzzjonijiet</a:t>
            </a:r>
            <a:r>
              <a:rPr lang="en-GB" sz="4000" dirty="0">
                <a:solidFill>
                  <a:srgbClr val="FFF200"/>
                </a:solidFill>
              </a:rPr>
              <a:t> </a:t>
            </a:r>
            <a:r>
              <a:rPr lang="en-GB" sz="4000" dirty="0" err="1">
                <a:solidFill>
                  <a:srgbClr val="FFF200"/>
                </a:solidFill>
              </a:rPr>
              <a:t>tal</a:t>
            </a:r>
            <a:r>
              <a:rPr lang="en-GB" sz="4000" dirty="0">
                <a:solidFill>
                  <a:srgbClr val="FFF200"/>
                </a:solidFill>
              </a:rPr>
              <a:t>-UE u </a:t>
            </a:r>
            <a:br>
              <a:rPr lang="mt-MT" sz="4000" dirty="0">
                <a:solidFill>
                  <a:srgbClr val="FFF200"/>
                </a:solidFill>
              </a:rPr>
            </a:br>
            <a:r>
              <a:rPr lang="en-GB" sz="4000" dirty="0" err="1">
                <a:solidFill>
                  <a:srgbClr val="FFF200"/>
                </a:solidFill>
              </a:rPr>
              <a:t>tal-awtoritajiet</a:t>
            </a:r>
            <a:r>
              <a:rPr lang="en-GB" sz="4000" dirty="0">
                <a:solidFill>
                  <a:srgbClr val="FFF200"/>
                </a:solidFill>
              </a:rPr>
              <a:t> </a:t>
            </a:r>
            <a:r>
              <a:rPr lang="en-GB" sz="4000" dirty="0" err="1">
                <a:solidFill>
                  <a:srgbClr val="FFF200"/>
                </a:solidFill>
              </a:rPr>
              <a:t>tal-Istati</a:t>
            </a:r>
            <a:r>
              <a:rPr lang="en-GB" sz="4000" dirty="0">
                <a:solidFill>
                  <a:srgbClr val="FFF200"/>
                </a:solidFill>
              </a:rPr>
              <a:t> </a:t>
            </a:r>
            <a:r>
              <a:rPr lang="en-GB" sz="4000" dirty="0" err="1">
                <a:solidFill>
                  <a:srgbClr val="FFF200"/>
                </a:solidFill>
              </a:rPr>
              <a:t>Membri</a:t>
            </a:r>
            <a:r>
              <a:rPr lang="en-GB" sz="4000" dirty="0">
                <a:solidFill>
                  <a:srgbClr val="FFF200"/>
                </a:solidFill>
              </a:rPr>
              <a:t>, u </a:t>
            </a:r>
            <a:br>
              <a:rPr lang="mt-MT" sz="4000" dirty="0">
                <a:solidFill>
                  <a:srgbClr val="FFF200"/>
                </a:solidFill>
              </a:rPr>
            </a:br>
            <a:r>
              <a:rPr lang="en-GB" sz="4000" dirty="0">
                <a:solidFill>
                  <a:srgbClr val="FFF200"/>
                </a:solidFill>
              </a:rPr>
              <a:t>dan </a:t>
            </a:r>
            <a:r>
              <a:rPr lang="en-GB" sz="4000" dirty="0" err="1">
                <a:solidFill>
                  <a:srgbClr val="FFF200"/>
                </a:solidFill>
              </a:rPr>
              <a:t>jinkludi</a:t>
            </a:r>
            <a:r>
              <a:rPr lang="en-GB" sz="4000" dirty="0">
                <a:solidFill>
                  <a:srgbClr val="FFF200"/>
                </a:solidFill>
              </a:rPr>
              <a:t> u </a:t>
            </a:r>
            <a:r>
              <a:rPr lang="en-GB" sz="4000" dirty="0" err="1">
                <a:solidFill>
                  <a:srgbClr val="FFF200"/>
                </a:solidFill>
              </a:rPr>
              <a:t>jibda</a:t>
            </a:r>
            <a:r>
              <a:rPr lang="en-GB" sz="4000" dirty="0">
                <a:solidFill>
                  <a:srgbClr val="FFF200"/>
                </a:solidFill>
              </a:rPr>
              <a:t> mil-</a:t>
            </a:r>
            <a:r>
              <a:rPr lang="en-GB" sz="4000" dirty="0" err="1">
                <a:solidFill>
                  <a:srgbClr val="FFF200"/>
                </a:solidFill>
              </a:rPr>
              <a:t>livell</a:t>
            </a:r>
            <a:r>
              <a:rPr lang="en-GB" sz="4000" dirty="0">
                <a:solidFill>
                  <a:srgbClr val="FFF200"/>
                </a:solidFill>
              </a:rPr>
              <a:t> </a:t>
            </a:r>
            <a:r>
              <a:rPr lang="en-GB" sz="4000" dirty="0" err="1">
                <a:solidFill>
                  <a:srgbClr val="FFF200"/>
                </a:solidFill>
              </a:rPr>
              <a:t>lokali</a:t>
            </a:r>
            <a:r>
              <a:rPr lang="en-GB" sz="4000" dirty="0">
                <a:solidFill>
                  <a:srgbClr val="FFF200"/>
                </a:solidFill>
              </a:rPr>
              <a:t>.</a:t>
            </a:r>
            <a:r>
              <a:rPr lang="en-GB" sz="4000" dirty="0"/>
              <a:t> </a:t>
            </a:r>
            <a:endParaRPr sz="4000" dirty="0"/>
          </a:p>
        </p:txBody>
      </p:sp>
      <p:sp>
        <p:nvSpPr>
          <p:cNvPr id="148" name="Google Shape;148;p3"/>
          <p:cNvSpPr txBox="1">
            <a:spLocks noGrp="1"/>
          </p:cNvSpPr>
          <p:nvPr>
            <p:ph type="body" idx="1"/>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chemeClr val="dk1"/>
              </a:buClr>
              <a:buSzPts val="1100"/>
              <a:buFont typeface="Arial"/>
              <a:buNone/>
            </a:pPr>
            <a:r>
              <a:rPr lang="en-GB" b="1"/>
              <a:t>X’inhu</a:t>
            </a:r>
            <a:r>
              <a:rPr lang="en-GB" b="1">
                <a:solidFill>
                  <a:srgbClr val="FFFF00"/>
                </a:solidFill>
              </a:rPr>
              <a:t>  “Nibnu l-Ewropa mal-Kunsilliera Lokali”?</a:t>
            </a:r>
            <a:r>
              <a:rPr lang="en-GB" b="1"/>
              <a:t> </a:t>
            </a:r>
            <a:endParaRPr/>
          </a:p>
        </p:txBody>
      </p:sp>
      <p:sp>
        <p:nvSpPr>
          <p:cNvPr id="149" name="Google Shape;149;p3"/>
          <p:cNvSpPr txBox="1">
            <a:spLocks noGrp="1"/>
          </p:cNvSpPr>
          <p:nvPr>
            <p:ph type="body" idx="2"/>
          </p:nvPr>
        </p:nvSpPr>
        <p:spPr>
          <a:xfrm>
            <a:off x="9540826" y="5763074"/>
            <a:ext cx="2279700" cy="641700"/>
          </a:xfrm>
          <a:prstGeom prst="rect">
            <a:avLst/>
          </a:prstGeom>
          <a:noFill/>
          <a:ln>
            <a:noFill/>
          </a:ln>
        </p:spPr>
        <p:txBody>
          <a:bodyPr spcFirstLastPara="1" wrap="square" lIns="0" tIns="0" rIns="0" bIns="0" anchor="t" anchorCtr="0">
            <a:noAutofit/>
          </a:bodyPr>
          <a:lstStyle/>
          <a:p>
            <a:pPr marL="0" lvl="0" indent="457200" algn="ctr" rtl="0">
              <a:spcBef>
                <a:spcPts val="0"/>
              </a:spcBef>
              <a:spcAft>
                <a:spcPts val="0"/>
              </a:spcAft>
              <a:buClr>
                <a:schemeClr val="lt1"/>
              </a:buClr>
              <a:buSzPts val="1400"/>
              <a:buFont typeface="Arial"/>
              <a:buNone/>
            </a:pPr>
            <a:r>
              <a:rPr lang="en-GB" b="1"/>
              <a:t>                Nibnu l-Ewropa</a:t>
            </a:r>
            <a:endParaRPr b="1"/>
          </a:p>
          <a:p>
            <a:pPr marL="0" lvl="0" indent="0" algn="l" rtl="0">
              <a:spcBef>
                <a:spcPts val="0"/>
              </a:spcBef>
              <a:spcAft>
                <a:spcPts val="0"/>
              </a:spcAft>
              <a:buClr>
                <a:schemeClr val="lt1"/>
              </a:buClr>
              <a:buSzPts val="5400"/>
              <a:buFont typeface="Arial"/>
              <a:buNone/>
            </a:pPr>
            <a:r>
              <a:rPr lang="en-GB" sz="2000" b="1">
                <a:solidFill>
                  <a:srgbClr val="FFF200"/>
                </a:solidFill>
              </a:rPr>
              <a:t>mal-Kunsilliera Lokali</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4"/>
          <p:cNvSpPr txBox="1">
            <a:spLocks noGrp="1"/>
          </p:cNvSpPr>
          <p:nvPr>
            <p:ph type="title"/>
          </p:nvPr>
        </p:nvSpPr>
        <p:spPr>
          <a:xfrm>
            <a:off x="371476" y="1449388"/>
            <a:ext cx="9043830" cy="41402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lt1"/>
              </a:buClr>
              <a:buSzPts val="2800"/>
              <a:buFont typeface="Arial"/>
              <a:buNone/>
            </a:pPr>
            <a:r>
              <a:rPr lang="en-GB" sz="4000" dirty="0" err="1"/>
              <a:t>Aħna</a:t>
            </a:r>
            <a:r>
              <a:rPr lang="en-GB" sz="4000" dirty="0"/>
              <a:t> </a:t>
            </a:r>
            <a:r>
              <a:rPr lang="en-GB" sz="4000" dirty="0" err="1"/>
              <a:t>nħeġġu</a:t>
            </a:r>
            <a:r>
              <a:rPr lang="en-GB" sz="4000" dirty="0"/>
              <a:t> </a:t>
            </a:r>
            <a:r>
              <a:rPr lang="en-GB" sz="4000" dirty="0" err="1"/>
              <a:t>lil</a:t>
            </a:r>
            <a:r>
              <a:rPr lang="mt-MT" sz="4000" dirty="0"/>
              <a:t>l-</a:t>
            </a:r>
            <a:r>
              <a:rPr lang="en-GB" sz="4000" dirty="0" err="1"/>
              <a:t>awtoritajiet</a:t>
            </a:r>
            <a:r>
              <a:rPr lang="en-GB" sz="4000" dirty="0"/>
              <a:t> </a:t>
            </a:r>
            <a:r>
              <a:rPr lang="en-GB" sz="4000" dirty="0" err="1"/>
              <a:t>lokali</a:t>
            </a:r>
            <a:r>
              <a:rPr lang="en-GB" sz="4000" dirty="0"/>
              <a:t> ta’ </a:t>
            </a:r>
            <a:r>
              <a:rPr lang="en-GB" sz="4000" dirty="0" err="1"/>
              <a:t>kull</a:t>
            </a:r>
            <a:r>
              <a:rPr lang="en-GB" sz="4000" dirty="0"/>
              <a:t> </a:t>
            </a:r>
            <a:r>
              <a:rPr lang="en-GB" sz="4000" dirty="0" err="1"/>
              <a:t>daqs</a:t>
            </a:r>
            <a:r>
              <a:rPr lang="en-GB" sz="4000" dirty="0"/>
              <a:t>, </a:t>
            </a:r>
            <a:r>
              <a:rPr lang="en-GB" sz="4000" dirty="0" err="1"/>
              <a:t>speċjalment</a:t>
            </a:r>
            <a:r>
              <a:rPr lang="en-GB" sz="4000" dirty="0"/>
              <a:t> </a:t>
            </a:r>
            <a:r>
              <a:rPr lang="en-GB" sz="4000" dirty="0" err="1"/>
              <a:t>dawk</a:t>
            </a:r>
            <a:r>
              <a:rPr lang="en-GB" sz="4000" dirty="0"/>
              <a:t> ta’ </a:t>
            </a:r>
            <a:r>
              <a:rPr lang="en-GB" sz="4000" dirty="0" err="1"/>
              <a:t>daqs</a:t>
            </a:r>
            <a:r>
              <a:rPr lang="en-GB" sz="4000" dirty="0"/>
              <a:t> </a:t>
            </a:r>
            <a:r>
              <a:rPr lang="en-GB" sz="4000" dirty="0" err="1"/>
              <a:t>iżgħar</a:t>
            </a:r>
            <a:r>
              <a:rPr lang="en-GB" sz="4000" dirty="0"/>
              <a:t> (ta’ </a:t>
            </a:r>
            <a:r>
              <a:rPr lang="en-GB" sz="4000" dirty="0" err="1"/>
              <a:t>popolazzjonijiet</a:t>
            </a:r>
            <a:r>
              <a:rPr lang="en-GB" sz="4000" dirty="0"/>
              <a:t> li ma </a:t>
            </a:r>
            <a:r>
              <a:rPr lang="en-GB" sz="4000" dirty="0" err="1"/>
              <a:t>jaqbżux</a:t>
            </a:r>
            <a:r>
              <a:rPr lang="en-GB" sz="4000" dirty="0"/>
              <a:t> il-100 000) u </a:t>
            </a:r>
            <a:r>
              <a:rPr lang="en-GB" sz="4000" dirty="0" err="1"/>
              <a:t>dawk</a:t>
            </a:r>
            <a:r>
              <a:rPr lang="en-GB" sz="4000" dirty="0"/>
              <a:t> li ma </a:t>
            </a:r>
            <a:r>
              <a:rPr lang="en-GB" sz="4000" dirty="0" err="1"/>
              <a:t>tantx</a:t>
            </a:r>
            <a:r>
              <a:rPr lang="en-GB" sz="4000" dirty="0"/>
              <a:t> </a:t>
            </a:r>
            <a:r>
              <a:rPr lang="en-GB" sz="4000" dirty="0" err="1"/>
              <a:t>ikunu</a:t>
            </a:r>
            <a:r>
              <a:rPr lang="en-GB" sz="4000" dirty="0"/>
              <a:t> fil-</a:t>
            </a:r>
            <a:r>
              <a:rPr lang="en-GB" sz="4000" dirty="0" err="1"/>
              <a:t>mira</a:t>
            </a:r>
            <a:r>
              <a:rPr lang="en-GB" sz="4000" dirty="0"/>
              <a:t> ta’ </a:t>
            </a:r>
            <a:r>
              <a:rPr lang="en-GB" sz="4000" dirty="0" err="1"/>
              <a:t>attivitajiet</a:t>
            </a:r>
            <a:r>
              <a:rPr lang="en-GB" sz="4000" dirty="0"/>
              <a:t> ta’ </a:t>
            </a:r>
            <a:r>
              <a:rPr lang="mt-MT" sz="4000" dirty="0" err="1"/>
              <a:t>outreach</a:t>
            </a:r>
            <a:r>
              <a:rPr lang="en-GB" sz="4000" dirty="0"/>
              <a:t> </a:t>
            </a:r>
            <a:r>
              <a:rPr lang="en-GB" sz="4000" dirty="0" err="1"/>
              <a:t>dwar</a:t>
            </a:r>
            <a:r>
              <a:rPr lang="en-GB" sz="4000" dirty="0"/>
              <a:t> l-UE, </a:t>
            </a:r>
            <a:r>
              <a:rPr lang="en-GB" sz="4000" dirty="0" err="1"/>
              <a:t>biex</a:t>
            </a:r>
            <a:r>
              <a:rPr lang="en-GB" sz="4000" dirty="0"/>
              <a:t> </a:t>
            </a:r>
            <a:r>
              <a:rPr lang="en-GB" sz="4000" dirty="0" err="1"/>
              <a:t>japplikaw</a:t>
            </a:r>
            <a:r>
              <a:rPr lang="en-GB" sz="4000" dirty="0"/>
              <a:t> u </a:t>
            </a:r>
            <a:r>
              <a:rPr lang="en-GB" sz="4000" dirty="0" err="1"/>
              <a:t>jsiru</a:t>
            </a:r>
            <a:r>
              <a:rPr lang="en-GB" sz="4000" dirty="0"/>
              <a:t> </a:t>
            </a:r>
            <a:r>
              <a:rPr lang="en-GB" sz="4000" dirty="0" err="1"/>
              <a:t>membri</a:t>
            </a:r>
            <a:r>
              <a:rPr lang="en-GB" sz="4000" dirty="0"/>
              <a:t>. </a:t>
            </a:r>
            <a:endParaRPr sz="4000" dirty="0"/>
          </a:p>
          <a:p>
            <a:pPr marL="0" lvl="0" indent="0" algn="l" rtl="0">
              <a:lnSpc>
                <a:spcPct val="90000"/>
              </a:lnSpc>
              <a:spcBef>
                <a:spcPts val="0"/>
              </a:spcBef>
              <a:spcAft>
                <a:spcPts val="0"/>
              </a:spcAft>
              <a:buClr>
                <a:schemeClr val="lt1"/>
              </a:buClr>
              <a:buSzPts val="4000"/>
              <a:buFont typeface="Calibri"/>
              <a:buNone/>
            </a:pPr>
            <a:endParaRPr sz="4000" b="1" dirty="0"/>
          </a:p>
        </p:txBody>
      </p:sp>
      <p:sp>
        <p:nvSpPr>
          <p:cNvPr id="155" name="Google Shape;155;p4"/>
          <p:cNvSpPr txBox="1">
            <a:spLocks noGrp="1"/>
          </p:cNvSpPr>
          <p:nvPr>
            <p:ph type="body" idx="1"/>
          </p:nvPr>
        </p:nvSpPr>
        <p:spPr>
          <a:xfrm>
            <a:off x="9135550" y="6020375"/>
            <a:ext cx="2543100" cy="6417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chemeClr val="lt1"/>
              </a:buClr>
              <a:buSzPts val="1400"/>
              <a:buNone/>
            </a:pPr>
            <a:r>
              <a:rPr lang="en-GB" b="1"/>
              <a:t>Nibnu l-Ewropa</a:t>
            </a:r>
            <a:endParaRPr b="1"/>
          </a:p>
          <a:p>
            <a:pPr marL="0" lvl="0" indent="0" algn="r" rtl="0">
              <a:spcBef>
                <a:spcPts val="0"/>
              </a:spcBef>
              <a:spcAft>
                <a:spcPts val="0"/>
              </a:spcAft>
              <a:buClr>
                <a:schemeClr val="lt1"/>
              </a:buClr>
              <a:buSzPts val="5400"/>
              <a:buFont typeface="Arial"/>
              <a:buNone/>
            </a:pPr>
            <a:r>
              <a:rPr lang="en-GB" sz="2000" b="1">
                <a:solidFill>
                  <a:srgbClr val="FFF200"/>
                </a:solidFill>
              </a:rPr>
              <a:t>mal-Kunsilliera Lokali</a:t>
            </a:r>
            <a:endParaRPr/>
          </a:p>
          <a:p>
            <a:pPr marL="0" lvl="0" indent="0" algn="r" rtl="0">
              <a:lnSpc>
                <a:spcPct val="90000"/>
              </a:lnSpc>
              <a:spcBef>
                <a:spcPts val="0"/>
              </a:spcBef>
              <a:spcAft>
                <a:spcPts val="0"/>
              </a:spcAft>
              <a:buClr>
                <a:schemeClr val="lt1"/>
              </a:buClr>
              <a:buSzPts val="1400"/>
              <a:buNone/>
            </a:pPr>
            <a:endParaRPr/>
          </a:p>
          <a:p>
            <a:pPr marL="0" lvl="0" indent="0" algn="r" rtl="0">
              <a:lnSpc>
                <a:spcPct val="90000"/>
              </a:lnSpc>
              <a:spcBef>
                <a:spcPts val="1000"/>
              </a:spcBef>
              <a:spcAft>
                <a:spcPts val="0"/>
              </a:spcAft>
              <a:buClr>
                <a:schemeClr val="lt1"/>
              </a:buClr>
              <a:buSzPts val="1400"/>
              <a:buNone/>
            </a:pPr>
            <a:endParaRPr/>
          </a:p>
        </p:txBody>
      </p:sp>
      <p:sp>
        <p:nvSpPr>
          <p:cNvPr id="156" name="Google Shape;156;p4"/>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000"/>
              <a:buNone/>
            </a:pPr>
            <a:r>
              <a:rPr lang="en-GB" b="1"/>
              <a:t>Min jista</a:t>
            </a:r>
            <a:r>
              <a:rPr lang="en-GB" b="1">
                <a:solidFill>
                  <a:srgbClr val="FFFF00"/>
                </a:solidFill>
              </a:rPr>
              <a:t>’ jingħaqad</a:t>
            </a:r>
            <a:br>
              <a:rPr lang="en-GB" b="1">
                <a:solidFill>
                  <a:srgbClr val="FFFF00"/>
                </a:solidFill>
              </a:rPr>
            </a:br>
            <a:r>
              <a:rPr lang="en-GB" b="1">
                <a:solidFill>
                  <a:srgbClr val="FFFF00"/>
                </a:solidFill>
              </a:rPr>
              <a:t>fil-proġett?</a:t>
            </a:r>
            <a:r>
              <a:rPr lang="en-GB" b="1">
                <a:latin typeface="Calibri"/>
                <a:ea typeface="Calibri"/>
                <a:cs typeface="Calibri"/>
                <a:sym typeface="Calibri"/>
              </a:rPr>
              <a:t>?</a:t>
            </a:r>
            <a:endParaRPr>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txBox="1">
            <a:spLocks noGrp="1"/>
          </p:cNvSpPr>
          <p:nvPr>
            <p:ph type="title"/>
          </p:nvPr>
        </p:nvSpPr>
        <p:spPr>
          <a:xfrm>
            <a:off x="315720" y="1467059"/>
            <a:ext cx="7783252" cy="4122529"/>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lt1"/>
              </a:buClr>
              <a:buSzPts val="6000"/>
              <a:buFont typeface="Calibri"/>
              <a:buNone/>
            </a:pPr>
            <a:r>
              <a:rPr lang="en-GB" b="1" dirty="0">
                <a:solidFill>
                  <a:srgbClr val="FFF200"/>
                </a:solidFill>
              </a:rPr>
              <a:t>Kif </a:t>
            </a:r>
            <a:r>
              <a:rPr lang="en-GB" b="1" dirty="0" err="1">
                <a:solidFill>
                  <a:srgbClr val="FFF200"/>
                </a:solidFill>
              </a:rPr>
              <a:t>tingħaqad</a:t>
            </a:r>
            <a:r>
              <a:rPr lang="en-GB" b="1" dirty="0">
                <a:solidFill>
                  <a:srgbClr val="FFF200"/>
                </a:solidFill>
              </a:rPr>
              <a:t> man-network</a:t>
            </a:r>
            <a:r>
              <a:rPr lang="mt-MT" b="1" dirty="0">
                <a:solidFill>
                  <a:srgbClr val="FFF200"/>
                </a:solidFill>
              </a:rPr>
              <a:t>:</a:t>
            </a:r>
            <a:r>
              <a:rPr lang="en-GB" b="1" dirty="0">
                <a:solidFill>
                  <a:srgbClr val="FFF200"/>
                </a:solidFill>
              </a:rPr>
              <a:t> </a:t>
            </a:r>
            <a:br>
              <a:rPr lang="en-GB" b="1" dirty="0"/>
            </a:br>
            <a:r>
              <a:rPr lang="en-GB" dirty="0"/>
              <a:t>il-</a:t>
            </a:r>
            <a:r>
              <a:rPr lang="en-GB" dirty="0" err="1"/>
              <a:t>proċess</a:t>
            </a:r>
            <a:r>
              <a:rPr lang="en-GB" dirty="0"/>
              <a:t> ta’ </a:t>
            </a:r>
            <a:r>
              <a:rPr lang="en-GB" dirty="0" err="1"/>
              <a:t>reġistrazzjoni</a:t>
            </a:r>
            <a:endParaRPr b="1" dirty="0"/>
          </a:p>
          <a:p>
            <a:pPr marL="0" lvl="0" indent="0" algn="l" rtl="0">
              <a:lnSpc>
                <a:spcPct val="90000"/>
              </a:lnSpc>
              <a:spcBef>
                <a:spcPts val="0"/>
              </a:spcBef>
              <a:spcAft>
                <a:spcPts val="0"/>
              </a:spcAft>
              <a:buClr>
                <a:srgbClr val="FFF200"/>
              </a:buClr>
              <a:buSzPts val="4000"/>
              <a:buFont typeface="Calibri"/>
              <a:buNone/>
            </a:pPr>
            <a:endParaRPr b="1" dirty="0">
              <a:solidFill>
                <a:srgbClr val="FFF200"/>
              </a:solidFill>
            </a:endParaRPr>
          </a:p>
        </p:txBody>
      </p:sp>
      <p:sp>
        <p:nvSpPr>
          <p:cNvPr id="162" name="Google Shape;162;p5"/>
          <p:cNvSpPr txBox="1">
            <a:spLocks noGrp="1"/>
          </p:cNvSpPr>
          <p:nvPr>
            <p:ph type="body" idx="1"/>
          </p:nvPr>
        </p:nvSpPr>
        <p:spPr>
          <a:xfrm>
            <a:off x="9264225" y="5984875"/>
            <a:ext cx="2295900" cy="641700"/>
          </a:xfrm>
          <a:prstGeom prst="rect">
            <a:avLst/>
          </a:prstGeom>
          <a:noFill/>
          <a:ln>
            <a:noFill/>
          </a:ln>
        </p:spPr>
        <p:txBody>
          <a:bodyPr spcFirstLastPara="1" wrap="square" lIns="0" tIns="0" rIns="0" bIns="0" anchor="t" anchorCtr="0">
            <a:noAutofit/>
          </a:bodyPr>
          <a:lstStyle/>
          <a:p>
            <a:pPr marL="0" lvl="0" indent="457200" algn="ctr" rtl="0">
              <a:spcBef>
                <a:spcPts val="0"/>
              </a:spcBef>
              <a:spcAft>
                <a:spcPts val="0"/>
              </a:spcAft>
              <a:buClr>
                <a:schemeClr val="lt1"/>
              </a:buClr>
              <a:buSzPts val="1400"/>
              <a:buFont typeface="Arial"/>
              <a:buNone/>
            </a:pPr>
            <a:r>
              <a:rPr lang="en-GB" b="1">
                <a:solidFill>
                  <a:schemeClr val="dk1"/>
                </a:solidFill>
              </a:rPr>
              <a:t>               Nibnu l-Ewropa</a:t>
            </a:r>
            <a:endParaRPr b="1">
              <a:solidFill>
                <a:schemeClr val="dk1"/>
              </a:solidFill>
            </a:endParaRPr>
          </a:p>
          <a:p>
            <a:pPr marL="0" lvl="0" indent="0" algn="l" rtl="0">
              <a:spcBef>
                <a:spcPts val="0"/>
              </a:spcBef>
              <a:spcAft>
                <a:spcPts val="0"/>
              </a:spcAft>
              <a:buClr>
                <a:schemeClr val="lt1"/>
              </a:buClr>
              <a:buSzPts val="5400"/>
              <a:buFont typeface="Arial"/>
              <a:buNone/>
            </a:pPr>
            <a:r>
              <a:rPr lang="en-GB" sz="2000" b="1">
                <a:solidFill>
                  <a:srgbClr val="13155D"/>
                </a:solidFill>
              </a:rPr>
              <a:t>mal-Kunsilliera Lokali</a:t>
            </a:r>
            <a:endParaRPr>
              <a:solidFill>
                <a:srgbClr val="13155D"/>
              </a:solidFill>
            </a:endParaRPr>
          </a:p>
          <a:p>
            <a:pPr marL="0" lvl="0" indent="0" algn="r" rtl="0">
              <a:lnSpc>
                <a:spcPct val="90000"/>
              </a:lnSpc>
              <a:spcBef>
                <a:spcPts val="0"/>
              </a:spcBef>
              <a:spcAft>
                <a:spcPts val="0"/>
              </a:spcAft>
              <a:buClr>
                <a:srgbClr val="7F7F7F"/>
              </a:buClr>
              <a:buSzPts val="1400"/>
              <a:buNone/>
            </a:pPr>
            <a:endParaRPr/>
          </a:p>
          <a:p>
            <a:pPr marL="0" lvl="0" indent="0" algn="r" rtl="0">
              <a:lnSpc>
                <a:spcPct val="90000"/>
              </a:lnSpc>
              <a:spcBef>
                <a:spcPts val="1000"/>
              </a:spcBef>
              <a:spcAft>
                <a:spcPts val="0"/>
              </a:spcAft>
              <a:buClr>
                <a:srgbClr val="7F7F7F"/>
              </a:buClr>
              <a:buSzPts val="1400"/>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6"/>
          <p:cNvSpPr txBox="1">
            <a:spLocks noGrp="1"/>
          </p:cNvSpPr>
          <p:nvPr>
            <p:ph type="body" idx="1"/>
          </p:nvPr>
        </p:nvSpPr>
        <p:spPr>
          <a:xfrm>
            <a:off x="9491825" y="5984875"/>
            <a:ext cx="2454300" cy="641700"/>
          </a:xfrm>
          <a:prstGeom prst="rect">
            <a:avLst/>
          </a:prstGeom>
          <a:noFill/>
          <a:ln>
            <a:noFill/>
          </a:ln>
        </p:spPr>
        <p:txBody>
          <a:bodyPr spcFirstLastPara="1" wrap="square" lIns="0" tIns="0" rIns="0" bIns="0" anchor="t" anchorCtr="0">
            <a:noAutofit/>
          </a:bodyPr>
          <a:lstStyle/>
          <a:p>
            <a:pPr marL="0" lvl="0" indent="457200" algn="r" rtl="0">
              <a:spcBef>
                <a:spcPts val="0"/>
              </a:spcBef>
              <a:spcAft>
                <a:spcPts val="0"/>
              </a:spcAft>
              <a:buNone/>
            </a:pPr>
            <a:r>
              <a:rPr lang="en-GB" b="1">
                <a:solidFill>
                  <a:schemeClr val="dk1"/>
                </a:solidFill>
              </a:rPr>
              <a:t>  </a:t>
            </a:r>
            <a:r>
              <a:rPr lang="en-GB">
                <a:solidFill>
                  <a:schemeClr val="dk1"/>
                </a:solidFill>
              </a:rPr>
              <a:t>Nibnu l-Ewropa</a:t>
            </a:r>
            <a:endParaRPr>
              <a:solidFill>
                <a:schemeClr val="dk1"/>
              </a:solidFill>
            </a:endParaRPr>
          </a:p>
          <a:p>
            <a:pPr marL="0" lvl="0" indent="0" algn="r" rtl="0">
              <a:spcBef>
                <a:spcPts val="0"/>
              </a:spcBef>
              <a:spcAft>
                <a:spcPts val="0"/>
              </a:spcAft>
              <a:buClr>
                <a:schemeClr val="lt1"/>
              </a:buClr>
              <a:buSzPts val="5400"/>
              <a:buFont typeface="Arial"/>
              <a:buNone/>
            </a:pPr>
            <a:r>
              <a:rPr lang="en-GB" sz="2000" b="1">
                <a:solidFill>
                  <a:srgbClr val="13155D"/>
                </a:solidFill>
              </a:rPr>
              <a:t>mal-Kunsilliera Lokali</a:t>
            </a:r>
            <a:endParaRPr>
              <a:solidFill>
                <a:schemeClr val="dk1"/>
              </a:solidFill>
            </a:endParaRPr>
          </a:p>
        </p:txBody>
      </p:sp>
      <p:sp>
        <p:nvSpPr>
          <p:cNvPr id="168" name="Google Shape;168;p6"/>
          <p:cNvSpPr txBox="1">
            <a:spLocks noGrp="1"/>
          </p:cNvSpPr>
          <p:nvPr>
            <p:ph type="title"/>
          </p:nvPr>
        </p:nvSpPr>
        <p:spPr>
          <a:xfrm>
            <a:off x="371475" y="1449389"/>
            <a:ext cx="5724526" cy="41402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85ABB1"/>
              </a:buClr>
              <a:buSzPts val="2500"/>
              <a:buFont typeface="Arial"/>
              <a:buNone/>
            </a:pPr>
            <a:r>
              <a:rPr lang="en-GB" sz="3200" dirty="0" err="1">
                <a:solidFill>
                  <a:srgbClr val="13165D"/>
                </a:solidFill>
              </a:rPr>
              <a:t>Biex</a:t>
            </a:r>
            <a:r>
              <a:rPr lang="en-GB" sz="3200" dirty="0">
                <a:solidFill>
                  <a:srgbClr val="13165D"/>
                </a:solidFill>
              </a:rPr>
              <a:t> </a:t>
            </a:r>
            <a:r>
              <a:rPr lang="en-GB" sz="3200" dirty="0" err="1">
                <a:solidFill>
                  <a:srgbClr val="13165D"/>
                </a:solidFill>
              </a:rPr>
              <a:t>tapplika</a:t>
            </a:r>
            <a:r>
              <a:rPr lang="en-GB" sz="3200" dirty="0">
                <a:solidFill>
                  <a:srgbClr val="13165D"/>
                </a:solidFill>
              </a:rPr>
              <a:t>, l-</a:t>
            </a:r>
            <a:r>
              <a:rPr lang="en-GB" sz="3200" dirty="0" err="1">
                <a:solidFill>
                  <a:srgbClr val="13165D"/>
                </a:solidFill>
              </a:rPr>
              <a:t>awtorità</a:t>
            </a:r>
            <a:r>
              <a:rPr lang="en-GB" sz="3200" dirty="0">
                <a:solidFill>
                  <a:srgbClr val="13165D"/>
                </a:solidFill>
              </a:rPr>
              <a:t> </a:t>
            </a:r>
            <a:r>
              <a:rPr lang="en-GB" sz="3200" dirty="0" err="1">
                <a:solidFill>
                  <a:srgbClr val="13165D"/>
                </a:solidFill>
              </a:rPr>
              <a:t>lokali</a:t>
            </a:r>
            <a:r>
              <a:rPr lang="en-GB" sz="3200" dirty="0">
                <a:solidFill>
                  <a:srgbClr val="13165D"/>
                </a:solidFill>
              </a:rPr>
              <a:t> </a:t>
            </a:r>
            <a:r>
              <a:rPr lang="en-GB" sz="3200" dirty="0" err="1">
                <a:solidFill>
                  <a:srgbClr val="13165D"/>
                </a:solidFill>
              </a:rPr>
              <a:t>jeħtieġ</a:t>
            </a:r>
            <a:r>
              <a:rPr lang="en-GB" sz="3200" dirty="0">
                <a:solidFill>
                  <a:srgbClr val="13165D"/>
                </a:solidFill>
              </a:rPr>
              <a:t> li </a:t>
            </a:r>
            <a:r>
              <a:rPr lang="en-GB" sz="3200" dirty="0" err="1">
                <a:solidFill>
                  <a:srgbClr val="13165D"/>
                </a:solidFill>
              </a:rPr>
              <a:t>timla</a:t>
            </a:r>
            <a:r>
              <a:rPr lang="en-GB" sz="3200" dirty="0">
                <a:solidFill>
                  <a:srgbClr val="13165D"/>
                </a:solidFill>
              </a:rPr>
              <a:t> </a:t>
            </a:r>
            <a:r>
              <a:rPr lang="en-GB" sz="3200" b="1" dirty="0" err="1">
                <a:solidFill>
                  <a:srgbClr val="13165D"/>
                </a:solidFill>
              </a:rPr>
              <a:t>applikazzjoni</a:t>
            </a:r>
            <a:r>
              <a:rPr lang="en-GB" sz="3200" dirty="0">
                <a:solidFill>
                  <a:srgbClr val="13165D"/>
                </a:solidFill>
              </a:rPr>
              <a:t> </a:t>
            </a:r>
            <a:r>
              <a:rPr lang="en-GB" sz="3200" dirty="0" err="1">
                <a:solidFill>
                  <a:srgbClr val="13165D"/>
                </a:solidFill>
              </a:rPr>
              <a:t>fejn</a:t>
            </a:r>
            <a:r>
              <a:rPr lang="en-GB" sz="3200" dirty="0">
                <a:solidFill>
                  <a:srgbClr val="13165D"/>
                </a:solidFill>
              </a:rPr>
              <a:t> </a:t>
            </a:r>
            <a:r>
              <a:rPr lang="en-GB" sz="3200" dirty="0" err="1">
                <a:solidFill>
                  <a:srgbClr val="13165D"/>
                </a:solidFill>
              </a:rPr>
              <a:t>tindika</a:t>
            </a:r>
            <a:r>
              <a:rPr lang="en-GB" sz="3200" dirty="0">
                <a:solidFill>
                  <a:srgbClr val="13165D"/>
                </a:solidFill>
              </a:rPr>
              <a:t> </a:t>
            </a:r>
            <a:r>
              <a:rPr lang="en-GB" sz="3200" dirty="0" err="1">
                <a:solidFill>
                  <a:srgbClr val="13165D"/>
                </a:solidFill>
              </a:rPr>
              <a:t>isem</a:t>
            </a:r>
            <a:r>
              <a:rPr lang="en-GB" sz="3200" dirty="0">
                <a:solidFill>
                  <a:srgbClr val="13165D"/>
                </a:solidFill>
              </a:rPr>
              <a:t> il-</a:t>
            </a:r>
            <a:r>
              <a:rPr lang="en-GB" sz="3200" dirty="0" err="1">
                <a:solidFill>
                  <a:srgbClr val="13165D"/>
                </a:solidFill>
              </a:rPr>
              <a:t>kunsillier</a:t>
            </a:r>
            <a:r>
              <a:rPr lang="en-GB" sz="3200" dirty="0">
                <a:solidFill>
                  <a:srgbClr val="13165D"/>
                </a:solidFill>
              </a:rPr>
              <a:t> </a:t>
            </a:r>
            <a:r>
              <a:rPr lang="en-GB" sz="3200" dirty="0" err="1">
                <a:solidFill>
                  <a:srgbClr val="13165D"/>
                </a:solidFill>
              </a:rPr>
              <a:t>lokali</a:t>
            </a:r>
            <a:r>
              <a:rPr lang="en-GB" sz="3200" dirty="0">
                <a:solidFill>
                  <a:srgbClr val="13165D"/>
                </a:solidFill>
              </a:rPr>
              <a:t> </a:t>
            </a:r>
            <a:r>
              <a:rPr lang="en-GB" sz="3200" dirty="0" err="1">
                <a:solidFill>
                  <a:srgbClr val="13165D"/>
                </a:solidFill>
              </a:rPr>
              <a:t>nnominat</a:t>
            </a:r>
            <a:r>
              <a:rPr lang="en-GB" sz="3200" dirty="0">
                <a:solidFill>
                  <a:srgbClr val="13165D"/>
                </a:solidFill>
              </a:rPr>
              <a:t> </a:t>
            </a:r>
            <a:r>
              <a:rPr lang="en-GB" sz="3200" dirty="0" err="1">
                <a:solidFill>
                  <a:srgbClr val="13165D"/>
                </a:solidFill>
              </a:rPr>
              <a:t>biex</a:t>
            </a:r>
            <a:r>
              <a:rPr lang="en-GB" sz="3200" dirty="0">
                <a:solidFill>
                  <a:srgbClr val="13165D"/>
                </a:solidFill>
              </a:rPr>
              <a:t> </a:t>
            </a:r>
            <a:r>
              <a:rPr lang="en-GB" sz="3200" dirty="0" err="1">
                <a:solidFill>
                  <a:srgbClr val="13165D"/>
                </a:solidFill>
              </a:rPr>
              <a:t>isir</a:t>
            </a:r>
            <a:r>
              <a:rPr lang="en-GB" sz="3200" dirty="0">
                <a:solidFill>
                  <a:srgbClr val="13165D"/>
                </a:solidFill>
              </a:rPr>
              <a:t> </a:t>
            </a:r>
            <a:r>
              <a:rPr lang="en-GB" sz="3200" dirty="0" err="1">
                <a:solidFill>
                  <a:srgbClr val="13165D"/>
                </a:solidFill>
              </a:rPr>
              <a:t>membru</a:t>
            </a:r>
            <a:r>
              <a:rPr lang="en-GB" sz="3200" dirty="0">
                <a:solidFill>
                  <a:srgbClr val="13165D"/>
                </a:solidFill>
              </a:rPr>
              <a:t> </a:t>
            </a:r>
            <a:br>
              <a:rPr lang="mt-MT" sz="3200" dirty="0">
                <a:solidFill>
                  <a:srgbClr val="13165D"/>
                </a:solidFill>
              </a:rPr>
            </a:br>
            <a:r>
              <a:rPr lang="en-GB" sz="3200" dirty="0">
                <a:solidFill>
                  <a:srgbClr val="13165D"/>
                </a:solidFill>
              </a:rPr>
              <a:t>tan-network. </a:t>
            </a:r>
            <a:endParaRPr sz="3200" dirty="0">
              <a:solidFill>
                <a:srgbClr val="13165D"/>
              </a:solidFill>
            </a:endParaRPr>
          </a:p>
          <a:p>
            <a:pPr marL="0" lvl="0" indent="0" algn="l" rtl="0">
              <a:lnSpc>
                <a:spcPct val="90000"/>
              </a:lnSpc>
              <a:spcBef>
                <a:spcPts val="0"/>
              </a:spcBef>
              <a:spcAft>
                <a:spcPts val="0"/>
              </a:spcAft>
              <a:buClr>
                <a:srgbClr val="13165D"/>
              </a:buClr>
              <a:buSzPts val="3200"/>
              <a:buFont typeface="Calibri"/>
              <a:buNone/>
            </a:pPr>
            <a:endParaRPr sz="3200" dirty="0">
              <a:solidFill>
                <a:srgbClr val="13165D"/>
              </a:solidFill>
            </a:endParaRPr>
          </a:p>
        </p:txBody>
      </p:sp>
      <p:sp>
        <p:nvSpPr>
          <p:cNvPr id="169" name="Google Shape;169;p6"/>
          <p:cNvSpPr txBox="1">
            <a:spLocks noGrp="1"/>
          </p:cNvSpPr>
          <p:nvPr>
            <p:ph type="body" idx="2"/>
          </p:nvPr>
        </p:nvSpPr>
        <p:spPr>
          <a:xfrm>
            <a:off x="10299560" y="306759"/>
            <a:ext cx="152096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55D"/>
                </a:solidFill>
              </a:rPr>
              <a:t>Kif tingħaqad man-network - </a:t>
            </a:r>
            <a:br>
              <a:rPr lang="en-GB" b="1">
                <a:solidFill>
                  <a:srgbClr val="13155D"/>
                </a:solidFill>
              </a:rPr>
            </a:br>
            <a:r>
              <a:rPr lang="en-GB">
                <a:solidFill>
                  <a:srgbClr val="13155D"/>
                </a:solidFill>
              </a:rPr>
              <a:t>il-proċess ta’ reġistrazzjoni</a:t>
            </a:r>
            <a:endParaRPr>
              <a:solidFill>
                <a:srgbClr val="13155D"/>
              </a:solidFill>
              <a:latin typeface="Calibri"/>
              <a:ea typeface="Calibri"/>
              <a:cs typeface="Calibri"/>
              <a:sym typeface="Calibri"/>
            </a:endParaRPr>
          </a:p>
          <a:p>
            <a:pPr marL="0" lvl="0" indent="0" algn="r" rtl="0">
              <a:lnSpc>
                <a:spcPct val="90000"/>
              </a:lnSpc>
              <a:spcBef>
                <a:spcPts val="1000"/>
              </a:spcBef>
              <a:spcAft>
                <a:spcPts val="0"/>
              </a:spcAft>
              <a:buClr>
                <a:srgbClr val="13155D"/>
              </a:buClr>
              <a:buSzPts val="1000"/>
              <a:buNone/>
            </a:pPr>
            <a:endParaRPr>
              <a:solidFill>
                <a:srgbClr val="13155D"/>
              </a:solidFill>
            </a:endParaRPr>
          </a:p>
        </p:txBody>
      </p:sp>
      <p:pic>
        <p:nvPicPr>
          <p:cNvPr id="170" name="Google Shape;170;p6" descr="A picture containing text, screenshot, monitor, screen&#10;&#10;Description automatically generated"/>
          <p:cNvPicPr preferRelativeResize="0"/>
          <p:nvPr/>
        </p:nvPicPr>
        <p:blipFill rotWithShape="1">
          <a:blip r:embed="rId3">
            <a:alphaModFix/>
          </a:blip>
          <a:srcRect/>
          <a:stretch/>
        </p:blipFill>
        <p:spPr>
          <a:xfrm>
            <a:off x="5740524" y="1719000"/>
            <a:ext cx="6080000" cy="3420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7"/>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Building Europe with</a:t>
            </a:r>
            <a:br>
              <a:rPr lang="en-GB"/>
            </a:br>
            <a:r>
              <a:rPr lang="en-GB" sz="2400" b="1">
                <a:solidFill>
                  <a:srgbClr val="13155D"/>
                </a:solidFill>
              </a:rPr>
              <a:t>Local Councillors</a:t>
            </a:r>
            <a:endParaRPr/>
          </a:p>
          <a:p>
            <a:pPr marL="0" lvl="0" indent="0" algn="r" rtl="0">
              <a:lnSpc>
                <a:spcPct val="90000"/>
              </a:lnSpc>
              <a:spcBef>
                <a:spcPts val="1000"/>
              </a:spcBef>
              <a:spcAft>
                <a:spcPts val="0"/>
              </a:spcAft>
              <a:buClr>
                <a:srgbClr val="7F7F7F"/>
              </a:buClr>
              <a:buSzPts val="1400"/>
              <a:buNone/>
            </a:pPr>
            <a:endParaRPr/>
          </a:p>
        </p:txBody>
      </p:sp>
      <p:sp>
        <p:nvSpPr>
          <p:cNvPr id="176" name="Google Shape;176;p7"/>
          <p:cNvSpPr txBox="1">
            <a:spLocks noGrp="1"/>
          </p:cNvSpPr>
          <p:nvPr>
            <p:ph type="title"/>
          </p:nvPr>
        </p:nvSpPr>
        <p:spPr>
          <a:xfrm>
            <a:off x="371475" y="1449389"/>
            <a:ext cx="5724526"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To apply, the local authority needs to fill in an </a:t>
            </a:r>
            <a:r>
              <a:rPr lang="en-GB" sz="3200" b="1">
                <a:solidFill>
                  <a:srgbClr val="13165D"/>
                </a:solidFill>
                <a:latin typeface="Calibri"/>
                <a:ea typeface="Calibri"/>
                <a:cs typeface="Calibri"/>
                <a:sym typeface="Calibri"/>
              </a:rPr>
              <a:t>application form </a:t>
            </a:r>
            <a:r>
              <a:rPr lang="en-GB" sz="3200">
                <a:solidFill>
                  <a:srgbClr val="13165D"/>
                </a:solidFill>
                <a:latin typeface="Calibri"/>
                <a:ea typeface="Calibri"/>
                <a:cs typeface="Calibri"/>
                <a:sym typeface="Calibri"/>
              </a:rPr>
              <a:t>indicating the name of the local councillor designated to become a network member.</a:t>
            </a:r>
            <a:endParaRPr/>
          </a:p>
        </p:txBody>
      </p:sp>
      <p:sp>
        <p:nvSpPr>
          <p:cNvPr id="177" name="Google Shape;177;p7"/>
          <p:cNvSpPr txBox="1">
            <a:spLocks noGrp="1"/>
          </p:cNvSpPr>
          <p:nvPr>
            <p:ph type="body" idx="2"/>
          </p:nvPr>
        </p:nvSpPr>
        <p:spPr>
          <a:xfrm>
            <a:off x="10299560" y="306759"/>
            <a:ext cx="152096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marL="0" lvl="0" indent="0" algn="r" rtl="0">
              <a:lnSpc>
                <a:spcPct val="90000"/>
              </a:lnSpc>
              <a:spcBef>
                <a:spcPts val="1000"/>
              </a:spcBef>
              <a:spcAft>
                <a:spcPts val="0"/>
              </a:spcAft>
              <a:buClr>
                <a:srgbClr val="13155D"/>
              </a:buClr>
              <a:buSzPts val="1000"/>
              <a:buNone/>
            </a:pPr>
            <a:endParaRPr/>
          </a:p>
        </p:txBody>
      </p:sp>
      <p:sp>
        <p:nvSpPr>
          <p:cNvPr id="178" name="Google Shape;178;p7"/>
          <p:cNvSpPr/>
          <p:nvPr/>
        </p:nvSpPr>
        <p:spPr>
          <a:xfrm>
            <a:off x="0" y="0"/>
            <a:ext cx="12192000" cy="68580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9" name="Google Shape;179;p7" descr="A picture containing text, screenshot, monitor, screen&#10;&#10;Description automatically generated"/>
          <p:cNvPicPr preferRelativeResize="0"/>
          <p:nvPr/>
        </p:nvPicPr>
        <p:blipFill rotWithShape="1">
          <a:blip r:embed="rId3">
            <a:alphaModFix/>
          </a:blip>
          <a:srcRect/>
          <a:stretch/>
        </p:blipFill>
        <p:spPr>
          <a:xfrm>
            <a:off x="0" y="99489"/>
            <a:ext cx="12160000" cy="6840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8"/>
          <p:cNvSpPr txBox="1">
            <a:spLocks noGrp="1"/>
          </p:cNvSpPr>
          <p:nvPr>
            <p:ph type="body" idx="1"/>
          </p:nvPr>
        </p:nvSpPr>
        <p:spPr>
          <a:xfrm>
            <a:off x="9689750" y="6020375"/>
            <a:ext cx="2335800" cy="6417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chemeClr val="lt1"/>
              </a:buClr>
              <a:buSzPts val="1400"/>
              <a:buFont typeface="Arial"/>
              <a:buNone/>
            </a:pPr>
            <a:r>
              <a:rPr lang="en-GB">
                <a:solidFill>
                  <a:schemeClr val="dk1"/>
                </a:solidFill>
              </a:rPr>
              <a:t> Nibnu l-Ewropa</a:t>
            </a:r>
            <a:endParaRPr>
              <a:solidFill>
                <a:schemeClr val="dk1"/>
              </a:solidFill>
            </a:endParaRPr>
          </a:p>
          <a:p>
            <a:pPr marL="0" lvl="0" indent="0" algn="r" rtl="0">
              <a:spcBef>
                <a:spcPts val="0"/>
              </a:spcBef>
              <a:spcAft>
                <a:spcPts val="0"/>
              </a:spcAft>
              <a:buClr>
                <a:schemeClr val="lt1"/>
              </a:buClr>
              <a:buSzPts val="5400"/>
              <a:buFont typeface="Arial"/>
              <a:buNone/>
            </a:pPr>
            <a:r>
              <a:rPr lang="en-GB" sz="2000" b="1">
                <a:solidFill>
                  <a:srgbClr val="13155D"/>
                </a:solidFill>
              </a:rPr>
              <a:t>mal-Kunsilliera Lokali</a:t>
            </a:r>
            <a:endParaRPr/>
          </a:p>
          <a:p>
            <a:pPr marL="0" lvl="0" indent="0" algn="r" rtl="0">
              <a:lnSpc>
                <a:spcPct val="90000"/>
              </a:lnSpc>
              <a:spcBef>
                <a:spcPts val="1000"/>
              </a:spcBef>
              <a:spcAft>
                <a:spcPts val="0"/>
              </a:spcAft>
              <a:buClr>
                <a:srgbClr val="7F7F7F"/>
              </a:buClr>
              <a:buSzPts val="1400"/>
              <a:buNone/>
            </a:pPr>
            <a:endParaRPr/>
          </a:p>
        </p:txBody>
      </p:sp>
      <p:sp>
        <p:nvSpPr>
          <p:cNvPr id="185" name="Google Shape;185;p8"/>
          <p:cNvSpPr txBox="1">
            <a:spLocks noGrp="1"/>
          </p:cNvSpPr>
          <p:nvPr>
            <p:ph type="title"/>
          </p:nvPr>
        </p:nvSpPr>
        <p:spPr>
          <a:xfrm>
            <a:off x="371475" y="1449389"/>
            <a:ext cx="5724526"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3200"/>
              <a:buFont typeface="Calibri"/>
              <a:buNone/>
            </a:pPr>
            <a:endParaRPr sz="3200" dirty="0">
              <a:solidFill>
                <a:srgbClr val="31538F"/>
              </a:solidFill>
            </a:endParaRPr>
          </a:p>
          <a:p>
            <a:pPr marL="0" lvl="0" indent="0" algn="l" rtl="0">
              <a:lnSpc>
                <a:spcPct val="90000"/>
              </a:lnSpc>
              <a:spcBef>
                <a:spcPts val="0"/>
              </a:spcBef>
              <a:spcAft>
                <a:spcPts val="0"/>
              </a:spcAft>
              <a:buClr>
                <a:srgbClr val="13165D"/>
              </a:buClr>
              <a:buSzPts val="3200"/>
              <a:buFont typeface="Calibri"/>
              <a:buNone/>
            </a:pPr>
            <a:endParaRPr sz="3200" dirty="0">
              <a:solidFill>
                <a:srgbClr val="31538F"/>
              </a:solidFill>
            </a:endParaRPr>
          </a:p>
          <a:p>
            <a:pPr marL="0" lvl="0" indent="0" algn="l" rtl="0">
              <a:lnSpc>
                <a:spcPct val="90000"/>
              </a:lnSpc>
              <a:spcBef>
                <a:spcPts val="0"/>
              </a:spcBef>
              <a:spcAft>
                <a:spcPts val="0"/>
              </a:spcAft>
              <a:buClr>
                <a:srgbClr val="13165D"/>
              </a:buClr>
              <a:buSzPts val="3200"/>
              <a:buFont typeface="Calibri"/>
              <a:buNone/>
            </a:pPr>
            <a:r>
              <a:rPr lang="mt-MT" sz="3200" dirty="0">
                <a:solidFill>
                  <a:srgbClr val="13165D"/>
                </a:solidFill>
              </a:rPr>
              <a:t>L-</a:t>
            </a:r>
            <a:r>
              <a:rPr lang="en-GB" sz="3200" dirty="0" err="1">
                <a:solidFill>
                  <a:srgbClr val="13165D"/>
                </a:solidFill>
              </a:rPr>
              <a:t>applikazzjoni</a:t>
            </a:r>
            <a:r>
              <a:rPr lang="en-GB" sz="3200" dirty="0">
                <a:solidFill>
                  <a:srgbClr val="13165D"/>
                </a:solidFill>
              </a:rPr>
              <a:t> online hi </a:t>
            </a:r>
            <a:r>
              <a:rPr lang="en-GB" sz="3200" dirty="0" err="1">
                <a:solidFill>
                  <a:srgbClr val="13165D"/>
                </a:solidFill>
              </a:rPr>
              <a:t>akkumpanjata</a:t>
            </a:r>
            <a:r>
              <a:rPr lang="en-GB" sz="3200" dirty="0">
                <a:solidFill>
                  <a:srgbClr val="13165D"/>
                </a:solidFill>
              </a:rPr>
              <a:t> </a:t>
            </a:r>
            <a:r>
              <a:rPr lang="en-GB" sz="3200" dirty="0" err="1">
                <a:solidFill>
                  <a:srgbClr val="13165D"/>
                </a:solidFill>
              </a:rPr>
              <a:t>minn</a:t>
            </a:r>
            <a:r>
              <a:rPr lang="en-GB" sz="3200" dirty="0">
                <a:solidFill>
                  <a:srgbClr val="13165D"/>
                </a:solidFill>
              </a:rPr>
              <a:t> </a:t>
            </a:r>
            <a:r>
              <a:rPr lang="en-GB" sz="3200" b="1" dirty="0" err="1">
                <a:solidFill>
                  <a:srgbClr val="13165D"/>
                </a:solidFill>
              </a:rPr>
              <a:t>dikjarazzjoni</a:t>
            </a:r>
            <a:r>
              <a:rPr lang="en-GB" sz="3200" b="1" dirty="0">
                <a:solidFill>
                  <a:srgbClr val="13165D"/>
                </a:solidFill>
              </a:rPr>
              <a:t> </a:t>
            </a:r>
            <a:r>
              <a:rPr lang="en-GB" sz="3200" b="1" dirty="0" err="1">
                <a:solidFill>
                  <a:srgbClr val="13165D"/>
                </a:solidFill>
              </a:rPr>
              <a:t>ffirmata</a:t>
            </a:r>
            <a:r>
              <a:rPr lang="en-GB" sz="3200" dirty="0">
                <a:solidFill>
                  <a:srgbClr val="13165D"/>
                </a:solidFill>
              </a:rPr>
              <a:t> li </a:t>
            </a:r>
            <a:r>
              <a:rPr lang="en-GB" sz="3200" dirty="0" err="1">
                <a:solidFill>
                  <a:srgbClr val="13165D"/>
                </a:solidFill>
              </a:rPr>
              <a:t>tesprimi</a:t>
            </a:r>
            <a:r>
              <a:rPr lang="en-GB" sz="3200" dirty="0">
                <a:solidFill>
                  <a:srgbClr val="13165D"/>
                </a:solidFill>
              </a:rPr>
              <a:t> l-</a:t>
            </a:r>
            <a:r>
              <a:rPr lang="en-GB" sz="3200" dirty="0" err="1">
                <a:solidFill>
                  <a:srgbClr val="13165D"/>
                </a:solidFill>
              </a:rPr>
              <a:t>interess</a:t>
            </a:r>
            <a:r>
              <a:rPr lang="en-GB" sz="3200" dirty="0">
                <a:solidFill>
                  <a:srgbClr val="13165D"/>
                </a:solidFill>
              </a:rPr>
              <a:t> u </a:t>
            </a:r>
            <a:br>
              <a:rPr lang="mt-MT" sz="3200" dirty="0">
                <a:solidFill>
                  <a:srgbClr val="13165D"/>
                </a:solidFill>
              </a:rPr>
            </a:br>
            <a:r>
              <a:rPr lang="en-GB" sz="3200" dirty="0">
                <a:solidFill>
                  <a:srgbClr val="13165D"/>
                </a:solidFill>
              </a:rPr>
              <a:t>l-</a:t>
            </a:r>
            <a:r>
              <a:rPr lang="en-GB" sz="3200" dirty="0" err="1">
                <a:solidFill>
                  <a:srgbClr val="13165D"/>
                </a:solidFill>
              </a:rPr>
              <a:t>impenn</a:t>
            </a:r>
            <a:r>
              <a:rPr lang="en-GB" sz="3200" dirty="0">
                <a:solidFill>
                  <a:srgbClr val="13165D"/>
                </a:solidFill>
              </a:rPr>
              <a:t> </a:t>
            </a:r>
            <a:r>
              <a:rPr lang="en-GB" sz="3200" dirty="0" err="1">
                <a:solidFill>
                  <a:srgbClr val="13165D"/>
                </a:solidFill>
              </a:rPr>
              <a:t>tal-firmatarji</a:t>
            </a:r>
            <a:r>
              <a:rPr lang="en-GB" sz="3200" dirty="0">
                <a:solidFill>
                  <a:srgbClr val="13165D"/>
                </a:solidFill>
              </a:rPr>
              <a:t> </a:t>
            </a:r>
            <a:r>
              <a:rPr lang="en-GB" sz="3200" dirty="0" err="1">
                <a:solidFill>
                  <a:srgbClr val="13165D"/>
                </a:solidFill>
              </a:rPr>
              <a:t>biex</a:t>
            </a:r>
            <a:r>
              <a:rPr lang="en-GB" sz="3200" dirty="0">
                <a:solidFill>
                  <a:srgbClr val="13165D"/>
                </a:solidFill>
              </a:rPr>
              <a:t> </a:t>
            </a:r>
            <a:r>
              <a:rPr lang="en-GB" sz="3200" dirty="0" err="1">
                <a:solidFill>
                  <a:srgbClr val="13165D"/>
                </a:solidFill>
              </a:rPr>
              <a:t>jikkomunikaw</a:t>
            </a:r>
            <a:r>
              <a:rPr lang="en-GB" sz="3200" dirty="0">
                <a:solidFill>
                  <a:srgbClr val="13165D"/>
                </a:solidFill>
              </a:rPr>
              <a:t> </a:t>
            </a:r>
            <a:r>
              <a:rPr lang="en-GB" sz="3200" dirty="0" err="1">
                <a:solidFill>
                  <a:srgbClr val="13165D"/>
                </a:solidFill>
              </a:rPr>
              <a:t>dwar</a:t>
            </a:r>
            <a:r>
              <a:rPr lang="en-GB" sz="3200" dirty="0">
                <a:solidFill>
                  <a:srgbClr val="13165D"/>
                </a:solidFill>
              </a:rPr>
              <a:t> l-</a:t>
            </a:r>
            <a:r>
              <a:rPr lang="en-GB" sz="3200" dirty="0" err="1">
                <a:solidFill>
                  <a:srgbClr val="13165D"/>
                </a:solidFill>
              </a:rPr>
              <a:t>Ewropa</a:t>
            </a:r>
            <a:r>
              <a:rPr lang="en-GB" sz="3200" dirty="0">
                <a:solidFill>
                  <a:srgbClr val="13165D"/>
                </a:solidFill>
              </a:rPr>
              <a:t> </a:t>
            </a:r>
            <a:br>
              <a:rPr lang="mt-MT" sz="3200" dirty="0">
                <a:solidFill>
                  <a:srgbClr val="13165D"/>
                </a:solidFill>
              </a:rPr>
            </a:br>
            <a:r>
              <a:rPr lang="en-GB" sz="3200" dirty="0">
                <a:solidFill>
                  <a:srgbClr val="13165D"/>
                </a:solidFill>
              </a:rPr>
              <a:t>fil-</a:t>
            </a:r>
            <a:r>
              <a:rPr lang="en-GB" sz="3200" dirty="0" err="1">
                <a:solidFill>
                  <a:srgbClr val="13165D"/>
                </a:solidFill>
              </a:rPr>
              <a:t>prattika</a:t>
            </a:r>
            <a:r>
              <a:rPr lang="en-GB" sz="3200" dirty="0">
                <a:solidFill>
                  <a:srgbClr val="13165D"/>
                </a:solidFill>
              </a:rPr>
              <a:t>. Id-</a:t>
            </a:r>
            <a:r>
              <a:rPr lang="en-GB" sz="3200" dirty="0" err="1">
                <a:solidFill>
                  <a:srgbClr val="13165D"/>
                </a:solidFill>
              </a:rPr>
              <a:t>dikjarazzjoni</a:t>
            </a:r>
            <a:r>
              <a:rPr lang="en-GB" sz="3200" dirty="0">
                <a:solidFill>
                  <a:srgbClr val="13165D"/>
                </a:solidFill>
              </a:rPr>
              <a:t> </a:t>
            </a:r>
            <a:r>
              <a:rPr lang="en-GB" sz="3200" dirty="0" err="1">
                <a:solidFill>
                  <a:srgbClr val="13165D"/>
                </a:solidFill>
              </a:rPr>
              <a:t>jeħtieġ</a:t>
            </a:r>
            <a:r>
              <a:rPr lang="en-GB" sz="3200" dirty="0">
                <a:solidFill>
                  <a:srgbClr val="13165D"/>
                </a:solidFill>
              </a:rPr>
              <a:t> li </a:t>
            </a:r>
            <a:r>
              <a:rPr lang="en-GB" sz="3200" dirty="0" err="1">
                <a:solidFill>
                  <a:srgbClr val="13165D"/>
                </a:solidFill>
              </a:rPr>
              <a:t>tkun</a:t>
            </a:r>
            <a:r>
              <a:rPr lang="en-GB" sz="3200" dirty="0">
                <a:solidFill>
                  <a:srgbClr val="13165D"/>
                </a:solidFill>
              </a:rPr>
              <a:t> </a:t>
            </a:r>
            <a:r>
              <a:rPr lang="en-GB" sz="3200" dirty="0" err="1">
                <a:solidFill>
                  <a:srgbClr val="13165D"/>
                </a:solidFill>
              </a:rPr>
              <a:t>iffirmata</a:t>
            </a:r>
            <a:r>
              <a:rPr lang="mt-MT" sz="3200" dirty="0">
                <a:solidFill>
                  <a:srgbClr val="13165D"/>
                </a:solidFill>
              </a:rPr>
              <a:t> </a:t>
            </a:r>
            <a:r>
              <a:rPr lang="en-GB" sz="3200" dirty="0">
                <a:solidFill>
                  <a:srgbClr val="13165D"/>
                </a:solidFill>
              </a:rPr>
              <a:t>mir-</a:t>
            </a:r>
            <a:r>
              <a:rPr lang="en-GB" sz="3200" dirty="0" err="1">
                <a:solidFill>
                  <a:srgbClr val="13165D"/>
                </a:solidFill>
              </a:rPr>
              <a:t>rappreżentant</a:t>
            </a:r>
            <a:r>
              <a:rPr lang="en-GB" sz="3200" dirty="0">
                <a:solidFill>
                  <a:srgbClr val="13165D"/>
                </a:solidFill>
              </a:rPr>
              <a:t> </a:t>
            </a:r>
            <a:r>
              <a:rPr lang="en-GB" sz="3200" dirty="0" err="1">
                <a:solidFill>
                  <a:srgbClr val="13165D"/>
                </a:solidFill>
              </a:rPr>
              <a:t>legali</a:t>
            </a:r>
            <a:r>
              <a:rPr lang="en-GB" sz="3200" dirty="0">
                <a:solidFill>
                  <a:srgbClr val="13165D"/>
                </a:solidFill>
              </a:rPr>
              <a:t> </a:t>
            </a:r>
            <a:r>
              <a:rPr lang="en-GB" sz="3200" dirty="0" err="1">
                <a:solidFill>
                  <a:srgbClr val="13165D"/>
                </a:solidFill>
              </a:rPr>
              <a:t>tal-awtorità</a:t>
            </a:r>
            <a:r>
              <a:rPr lang="en-GB" sz="3200" dirty="0">
                <a:solidFill>
                  <a:srgbClr val="13165D"/>
                </a:solidFill>
              </a:rPr>
              <a:t> </a:t>
            </a:r>
            <a:r>
              <a:rPr lang="en-GB" sz="3200" dirty="0" err="1">
                <a:solidFill>
                  <a:srgbClr val="13165D"/>
                </a:solidFill>
              </a:rPr>
              <a:t>lokali</a:t>
            </a:r>
            <a:r>
              <a:rPr lang="en-GB" sz="3200" dirty="0">
                <a:solidFill>
                  <a:srgbClr val="13165D"/>
                </a:solidFill>
              </a:rPr>
              <a:t>, </a:t>
            </a:r>
            <a:r>
              <a:rPr lang="mt-MT" sz="3200" dirty="0">
                <a:solidFill>
                  <a:srgbClr val="13165D"/>
                </a:solidFill>
              </a:rPr>
              <a:t>u </a:t>
            </a:r>
            <a:br>
              <a:rPr lang="mt-MT" sz="3200" dirty="0">
                <a:solidFill>
                  <a:srgbClr val="13165D"/>
                </a:solidFill>
              </a:rPr>
            </a:br>
            <a:r>
              <a:rPr lang="en-GB" sz="3200" dirty="0">
                <a:solidFill>
                  <a:srgbClr val="13165D"/>
                </a:solidFill>
              </a:rPr>
              <a:t>mill-</a:t>
            </a:r>
            <a:r>
              <a:rPr lang="en-GB" sz="3200" dirty="0" err="1">
                <a:solidFill>
                  <a:srgbClr val="13165D"/>
                </a:solidFill>
              </a:rPr>
              <a:t>kunsillier</a:t>
            </a:r>
            <a:r>
              <a:rPr lang="mt-MT" sz="3200" dirty="0">
                <a:solidFill>
                  <a:srgbClr val="13165D"/>
                </a:solidFill>
              </a:rPr>
              <a:t> </a:t>
            </a:r>
            <a:r>
              <a:rPr lang="en-GB" sz="3200" dirty="0" err="1">
                <a:solidFill>
                  <a:srgbClr val="13165D"/>
                </a:solidFill>
              </a:rPr>
              <a:t>lokali</a:t>
            </a:r>
            <a:r>
              <a:rPr lang="en-GB" sz="3200" dirty="0">
                <a:solidFill>
                  <a:srgbClr val="13165D"/>
                </a:solidFill>
              </a:rPr>
              <a:t> </a:t>
            </a:r>
            <a:r>
              <a:rPr lang="en-GB" sz="3200" dirty="0" err="1">
                <a:solidFill>
                  <a:srgbClr val="13165D"/>
                </a:solidFill>
              </a:rPr>
              <a:t>nnominat</a:t>
            </a:r>
            <a:r>
              <a:rPr lang="en-GB" sz="3200" dirty="0">
                <a:solidFill>
                  <a:srgbClr val="13165D"/>
                </a:solidFill>
              </a:rPr>
              <a:t>.</a:t>
            </a:r>
            <a:endParaRPr sz="3200" dirty="0">
              <a:solidFill>
                <a:srgbClr val="13165D"/>
              </a:solidFill>
            </a:endParaRPr>
          </a:p>
          <a:p>
            <a:pPr marL="0" lvl="0" indent="0" algn="ctr" rtl="0">
              <a:spcBef>
                <a:spcPts val="1000"/>
              </a:spcBef>
              <a:spcAft>
                <a:spcPts val="0"/>
              </a:spcAft>
              <a:buClr>
                <a:srgbClr val="85ABB1"/>
              </a:buClr>
              <a:buSzPts val="2500"/>
              <a:buFont typeface="Arial"/>
              <a:buNone/>
            </a:pPr>
            <a:endParaRPr sz="2500" dirty="0">
              <a:solidFill>
                <a:srgbClr val="85ABB1"/>
              </a:solidFill>
            </a:endParaRPr>
          </a:p>
          <a:p>
            <a:pPr marL="0" lvl="0" indent="0" algn="l" rtl="0">
              <a:lnSpc>
                <a:spcPct val="90000"/>
              </a:lnSpc>
              <a:spcBef>
                <a:spcPts val="0"/>
              </a:spcBef>
              <a:spcAft>
                <a:spcPts val="0"/>
              </a:spcAft>
              <a:buClr>
                <a:srgbClr val="13165D"/>
              </a:buClr>
              <a:buSzPts val="3200"/>
              <a:buFont typeface="Calibri"/>
              <a:buNone/>
            </a:pPr>
            <a:endParaRPr sz="3200" dirty="0">
              <a:solidFill>
                <a:srgbClr val="13165D"/>
              </a:solidFill>
            </a:endParaRPr>
          </a:p>
        </p:txBody>
      </p:sp>
      <p:sp>
        <p:nvSpPr>
          <p:cNvPr id="186" name="Google Shape;186;p8"/>
          <p:cNvSpPr txBox="1">
            <a:spLocks noGrp="1"/>
          </p:cNvSpPr>
          <p:nvPr>
            <p:ph type="body" idx="2"/>
          </p:nvPr>
        </p:nvSpPr>
        <p:spPr>
          <a:xfrm>
            <a:off x="10299560" y="306759"/>
            <a:ext cx="1520964" cy="890216"/>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13165D"/>
              </a:buClr>
              <a:buSzPts val="1000"/>
              <a:buFont typeface="Arial"/>
              <a:buNone/>
            </a:pPr>
            <a:r>
              <a:rPr lang="en-GB" b="1">
                <a:solidFill>
                  <a:srgbClr val="13155D"/>
                </a:solidFill>
              </a:rPr>
              <a:t>Kif tingħaqad man-network - </a:t>
            </a:r>
            <a:br>
              <a:rPr lang="en-GB" b="1">
                <a:solidFill>
                  <a:srgbClr val="13155D"/>
                </a:solidFill>
              </a:rPr>
            </a:br>
            <a:r>
              <a:rPr lang="en-GB">
                <a:solidFill>
                  <a:srgbClr val="13155D"/>
                </a:solidFill>
              </a:rPr>
              <a:t>il-proċess ta’ reġistrazzjon</a:t>
            </a:r>
            <a:endParaRPr/>
          </a:p>
        </p:txBody>
      </p:sp>
      <p:pic>
        <p:nvPicPr>
          <p:cNvPr id="187" name="Google Shape;187;p8"/>
          <p:cNvPicPr preferRelativeResize="0"/>
          <p:nvPr/>
        </p:nvPicPr>
        <p:blipFill rotWithShape="1">
          <a:blip r:embed="rId3">
            <a:alphaModFix/>
          </a:blip>
          <a:srcRect/>
          <a:stretch/>
        </p:blipFill>
        <p:spPr>
          <a:xfrm>
            <a:off x="5740524" y="1719000"/>
            <a:ext cx="6080000" cy="3420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9"/>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Building Europe with</a:t>
            </a:r>
            <a:br>
              <a:rPr lang="en-GB"/>
            </a:br>
            <a:r>
              <a:rPr lang="en-GB" sz="2400" b="1">
                <a:solidFill>
                  <a:srgbClr val="13155D"/>
                </a:solidFill>
              </a:rPr>
              <a:t>Local Councillors</a:t>
            </a:r>
            <a:endParaRPr/>
          </a:p>
          <a:p>
            <a:pPr marL="0" lvl="0" indent="0" algn="r" rtl="0">
              <a:lnSpc>
                <a:spcPct val="90000"/>
              </a:lnSpc>
              <a:spcBef>
                <a:spcPts val="1000"/>
              </a:spcBef>
              <a:spcAft>
                <a:spcPts val="0"/>
              </a:spcAft>
              <a:buClr>
                <a:srgbClr val="7F7F7F"/>
              </a:buClr>
              <a:buSzPts val="1400"/>
              <a:buNone/>
            </a:pPr>
            <a:endParaRPr/>
          </a:p>
        </p:txBody>
      </p:sp>
      <p:sp>
        <p:nvSpPr>
          <p:cNvPr id="193" name="Google Shape;193;p9"/>
          <p:cNvSpPr txBox="1">
            <a:spLocks noGrp="1"/>
          </p:cNvSpPr>
          <p:nvPr>
            <p:ph type="title"/>
          </p:nvPr>
        </p:nvSpPr>
        <p:spPr>
          <a:xfrm>
            <a:off x="371475" y="1449389"/>
            <a:ext cx="5724526"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The online application form is accompanied by a signed declaration which expresses the interest and commitment of the signatories in communicating Europe on the ground. This declaration needs to be signed by both the local authority’s legal representative, and the designated local councillor.</a:t>
            </a:r>
            <a:endParaRPr/>
          </a:p>
        </p:txBody>
      </p:sp>
      <p:sp>
        <p:nvSpPr>
          <p:cNvPr id="194" name="Google Shape;194;p9"/>
          <p:cNvSpPr txBox="1">
            <a:spLocks noGrp="1"/>
          </p:cNvSpPr>
          <p:nvPr>
            <p:ph type="body" idx="2"/>
          </p:nvPr>
        </p:nvSpPr>
        <p:spPr>
          <a:xfrm>
            <a:off x="10299560" y="306759"/>
            <a:ext cx="152096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marL="0" lvl="0" indent="0" algn="r" rtl="0">
              <a:lnSpc>
                <a:spcPct val="90000"/>
              </a:lnSpc>
              <a:spcBef>
                <a:spcPts val="1000"/>
              </a:spcBef>
              <a:spcAft>
                <a:spcPts val="0"/>
              </a:spcAft>
              <a:buClr>
                <a:srgbClr val="13155D"/>
              </a:buClr>
              <a:buSzPts val="1000"/>
              <a:buNone/>
            </a:pPr>
            <a:endParaRPr/>
          </a:p>
        </p:txBody>
      </p:sp>
      <p:sp>
        <p:nvSpPr>
          <p:cNvPr id="195" name="Google Shape;195;p9"/>
          <p:cNvSpPr/>
          <p:nvPr/>
        </p:nvSpPr>
        <p:spPr>
          <a:xfrm>
            <a:off x="0" y="0"/>
            <a:ext cx="12192000" cy="68580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6" name="Google Shape;196;p9"/>
          <p:cNvPicPr preferRelativeResize="0"/>
          <p:nvPr/>
        </p:nvPicPr>
        <p:blipFill rotWithShape="1">
          <a:blip r:embed="rId3">
            <a:alphaModFix/>
          </a:blip>
          <a:srcRect/>
          <a:stretch/>
        </p:blipFill>
        <p:spPr>
          <a:xfrm>
            <a:off x="0" y="99489"/>
            <a:ext cx="12160000" cy="6840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284</TotalTime>
  <Words>1248</Words>
  <Application>Microsoft Office PowerPoint</Application>
  <PresentationFormat>Widescreen</PresentationFormat>
  <Paragraphs>137</Paragraphs>
  <Slides>26</Slides>
  <Notes>26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Office Theme</vt:lpstr>
      <vt:lpstr>Nibnu l-Ewropa </vt:lpstr>
      <vt:lpstr>X’inhu  </vt:lpstr>
      <vt:lpstr>Il-proġett tal-UE “Nibnu l-Ewropa  mal-Kunsilliera Lokali” hu msejjes fuq il-prinċipju li l-komunikazzjoni dwar  l-UE hi r-responsabbiltà kondiviża  tal-istituzzjonijiet tal-UE u  tal-awtoritajiet tal-Istati Membri, u  dan jinkludi u jibda mil-livell lokali. </vt:lpstr>
      <vt:lpstr>Aħna nħeġġu lill-awtoritajiet lokali ta’ kull daqs, speċjalment dawk ta’ daqs iżgħar (ta’ popolazzjonijiet li ma jaqbżux il-100 000) u dawk li ma tantx ikunu fil-mira ta’ attivitajiet ta’ outreach dwar l-UE, biex japplikaw u jsiru membri.  </vt:lpstr>
      <vt:lpstr>Kif tingħaqad man-network:  il-proċess ta’ reġistrazzjoni </vt:lpstr>
      <vt:lpstr>Biex tapplika, l-awtorità lokali jeħtieġ li timla applikazzjoni fejn tindika isem il-kunsillier lokali nnominat biex isir membru  tan-network.  </vt:lpstr>
      <vt:lpstr>To apply, the local authority needs to fill in an application form indicating the name of the local councillor designated to become a network member.</vt:lpstr>
      <vt:lpstr>  L-applikazzjoni online hi akkumpanjata minn dikjarazzjoni ffirmata li tesprimi l-interess u  l-impenn tal-firmatarji biex jikkomunikaw dwar l-Ewropa  fil-prattika. Id-dikjarazzjoni jeħtieġ li tkun iffirmata mir-rappreżentant legali tal-awtorità lokali, u  mill-kunsillier lokali nnominat.  </vt:lpstr>
      <vt:lpstr>The online application form is accompanied by a signed declaration which expresses the interest and commitment of the signatories in communicating Europe on the ground. This declaration needs to be signed by both the local authority’s legal representative, and the designated local councillor.</vt:lpstr>
      <vt:lpstr>L-awtorità lokali sieħba tal-Kummissjoni fil-komunikazzjoni dwar l-Ewropa fil-prattika   Rappreżentant elett lokalment maħtur  mill-awtorità lokali membru tan-network  “Nibnu l-Ewropa mal-Kunsilliera Lokali”</vt:lpstr>
      <vt:lpstr>  5 benefiċċji ewlenin meta tipparteċipa f’dan in-network   </vt:lpstr>
      <vt:lpstr>PowerPoint Presentation</vt:lpstr>
      <vt:lpstr>Stħarriġ speċifiku</vt:lpstr>
      <vt:lpstr>Meta tirrispondi l-istħarriġ speċifiku jkollok iċ-ċans tipprovdi t-temi li huma l-aktar rilevanti fil-komunikazzjoni tiegħek mal-kostitwenza tiegħek.  Wara li tkun ħadt sehem fl-istħarriġ tal-UE, ikollok iċ-ċans  - tirċievi tagħrif relevanti marbut mal-UE - tipparteċipa f’seminars online - tipparteċipa fi żjarat bil-lingwa tiegħek f’istituzzjonijiet tal-UE  URL għall-istħarriġ speċifiku:   https://ec.europa.eu/eusurvey/runner/BELC-specific-survey</vt:lpstr>
      <vt:lpstr>Sħubija mal-Kumitat  tar-Reġjuni</vt:lpstr>
      <vt:lpstr>PowerPoint Presentation</vt:lpstr>
      <vt:lpstr>X’inhu mistenni  mill-membri tan-network?  </vt:lpstr>
      <vt:lpstr>PowerPoint Presentation</vt:lpstr>
      <vt:lpstr>Is-sħubija fin-network x’inhu l-pass li jmiss?</vt:lpstr>
      <vt:lpstr>PowerPoint Presentation</vt:lpstr>
      <vt:lpstr>Il-pjattaforma ta’ komunikazzjoni online  għall-membri ta’ Nibnu l-Ewropa  mal-Kunsilliera Lokali hi ospitata  fuq il-pjattaforma Futurium tal-Kummissjoni Ewropea (https://futurium.ec.europa.eu/en?language=mt).  Jeħtieġ li l-membri jirreġistraw fuq EU login  biex jingħataw aċċess għall-pjattaforma.</vt:lpstr>
      <vt:lpstr>The online communication platform for the members of Building Europe with Local Councillors is hosted on the European Commission Futurium platform (https://futurium.ec.europa.eu).  Members will need to register to EU login to receive access to the platform. </vt:lpstr>
      <vt:lpstr>PowerPoint Presentation</vt:lpstr>
      <vt:lpstr>PowerPoint Presentation</vt:lpstr>
      <vt:lpstr>building-europe-with-local-councillors.europa.eu</vt:lpstr>
      <vt:lpstr>Grazzi!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Nibnu l-Ewropa </dc:title>
  <dc:creator>DUMONT Patrick</dc:creator>
  <cp:lastModifiedBy>Pulis Franica</cp:lastModifiedBy>
  <cp:revision>5</cp:revision>
  <dcterms:created xsi:type="dcterms:W3CDTF">2022-11-14T11:00:44Z</dcterms:created>
  <dcterms:modified xsi:type="dcterms:W3CDTF">2023-05-03T19:54:50Z</dcterms:modified>
</cp:coreProperties>
</file>