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32" roundtripDataSignature="AMtx7mho7kPxiIf0n6rJaSdkZScc+aJeK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32"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0" name="Google Shape;13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9" name="Google Shape;19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6" name="Google Shape;20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2" name="Google Shape;21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3" name="Google Shape;223;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9" name="Google Shape;229;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6" name="Google Shape;23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2" name="Google Shape;24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9" name="Google Shape;24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5" name="Google Shape;25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2" name="Google Shape;26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8" name="Google Shape;13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8" name="Google Shape;26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6" name="Google Shape;276;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4" name="Google Shape;284;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3" name="Google Shape;293;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2" name="Google Shape;302;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0" name="Google Shape;310;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9" name="Google Shape;319;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5" name="Google Shape;14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2" name="Google Shape;15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9" name="Google Shape;15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 name="Google Shape;16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3" name="Google Shape;17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2" name="Google Shape;18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0" name="Google Shape;19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23.png"/><Relationship Id="rId4" Type="http://schemas.openxmlformats.org/officeDocument/2006/relationships/image" Target="../media/image1.png"/><Relationship Id="rId5"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2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2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 Id="rId3" Type="http://schemas.openxmlformats.org/officeDocument/2006/relationships/image" Target="../media/image2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2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 Id="rId3" Type="http://schemas.openxmlformats.org/officeDocument/2006/relationships/image" Target="../media/image1.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1.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23.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jpg"/><Relationship Id="rId3" Type="http://schemas.openxmlformats.org/officeDocument/2006/relationships/image" Target="../media/image23.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23.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1.pn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 Id="rId3" Type="http://schemas.openxmlformats.org/officeDocument/2006/relationships/image" Target="../media/image2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1.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6" name="Shape 6"/>
        <p:cNvGrpSpPr/>
        <p:nvPr/>
      </p:nvGrpSpPr>
      <p:grpSpPr>
        <a:xfrm>
          <a:off x="0" y="0"/>
          <a:ext cx="0" cy="0"/>
          <a:chOff x="0" y="0"/>
          <a:chExt cx="0" cy="0"/>
        </a:xfrm>
      </p:grpSpPr>
      <p:pic>
        <p:nvPicPr>
          <p:cNvPr descr="A picture containing person, spectacles, close, sunglasses&#10;&#10;Description automatically generated" id="7" name="Google Shape;7;p2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8" name="Google Shape;8;p29"/>
          <p:cNvPicPr preferRelativeResize="0"/>
          <p:nvPr/>
        </p:nvPicPr>
        <p:blipFill rotWithShape="1">
          <a:blip r:embed="rId3">
            <a:alphaModFix amt="70000"/>
          </a:blip>
          <a:srcRect b="0" l="0" r="0" t="0"/>
          <a:stretch/>
        </p:blipFill>
        <p:spPr>
          <a:xfrm>
            <a:off x="0" y="0"/>
            <a:ext cx="12192000" cy="6858000"/>
          </a:xfrm>
          <a:prstGeom prst="rect">
            <a:avLst/>
          </a:prstGeom>
          <a:noFill/>
          <a:ln>
            <a:noFill/>
          </a:ln>
        </p:spPr>
      </p:pic>
      <p:sp>
        <p:nvSpPr>
          <p:cNvPr id="9" name="Google Shape;9;p29"/>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1"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 name="Google Shape;10;p29"/>
          <p:cNvSpPr txBox="1"/>
          <p:nvPr>
            <p:ph idx="1" type="body"/>
          </p:nvPr>
        </p:nvSpPr>
        <p:spPr>
          <a:xfrm>
            <a:off x="304568" y="3132946"/>
            <a:ext cx="11437899"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rgbClr val="FFFF00"/>
              </a:buClr>
              <a:buSzPts val="9600"/>
              <a:buFont typeface="Arial"/>
              <a:buNone/>
              <a:defRPr b="1" i="0" sz="9600" u="none" cap="none" strike="noStrike">
                <a:solidFill>
                  <a:srgbClr val="FFFF00"/>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1" name="Google Shape;11;p29"/>
          <p:cNvSpPr txBox="1"/>
          <p:nvPr>
            <p:ph idx="2" type="body"/>
          </p:nvPr>
        </p:nvSpPr>
        <p:spPr>
          <a:xfrm>
            <a:off x="349172" y="4497051"/>
            <a:ext cx="11504806"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2" name="Google Shape;12;p29"/>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13" name="Google Shape;13;p29"/>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sp>
        <p:nvSpPr>
          <p:cNvPr id="14" name="Google Shape;14;p29"/>
          <p:cNvSpPr txBox="1"/>
          <p:nvPr>
            <p:ph idx="3"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Section Header">
  <p:cSld name="8_Section Header">
    <p:spTree>
      <p:nvGrpSpPr>
        <p:cNvPr id="79" name="Shape 79"/>
        <p:cNvGrpSpPr/>
        <p:nvPr/>
      </p:nvGrpSpPr>
      <p:grpSpPr>
        <a:xfrm>
          <a:off x="0" y="0"/>
          <a:ext cx="0" cy="0"/>
          <a:chOff x="0" y="0"/>
          <a:chExt cx="0" cy="0"/>
        </a:xfrm>
      </p:grpSpPr>
      <p:pic>
        <p:nvPicPr>
          <p:cNvPr id="80" name="Google Shape;80;p38"/>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81" name="Google Shape;81;p38"/>
          <p:cNvPicPr preferRelativeResize="0"/>
          <p:nvPr/>
        </p:nvPicPr>
        <p:blipFill rotWithShape="1">
          <a:blip r:embed="rId3">
            <a:alphaModFix amt="70000"/>
          </a:blip>
          <a:srcRect b="0" l="0" r="0" t="0"/>
          <a:stretch/>
        </p:blipFill>
        <p:spPr>
          <a:xfrm>
            <a:off x="-2" y="-1244"/>
            <a:ext cx="12192000" cy="6858000"/>
          </a:xfrm>
          <a:prstGeom prst="rect">
            <a:avLst/>
          </a:prstGeom>
          <a:noFill/>
          <a:ln>
            <a:noFill/>
          </a:ln>
        </p:spPr>
      </p:pic>
      <p:pic>
        <p:nvPicPr>
          <p:cNvPr id="82" name="Google Shape;82;p38"/>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83" name="Google Shape;83;p38"/>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84" name="Google Shape;84;p38"/>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85" name="Google Shape;85;p38"/>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86" name="Google Shape;86;p38"/>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Section Header">
  <p:cSld name="9_Section Header">
    <p:spTree>
      <p:nvGrpSpPr>
        <p:cNvPr id="87" name="Shape 87"/>
        <p:cNvGrpSpPr/>
        <p:nvPr/>
      </p:nvGrpSpPr>
      <p:grpSpPr>
        <a:xfrm>
          <a:off x="0" y="0"/>
          <a:ext cx="0" cy="0"/>
          <a:chOff x="0" y="0"/>
          <a:chExt cx="0" cy="0"/>
        </a:xfrm>
      </p:grpSpPr>
      <p:pic>
        <p:nvPicPr>
          <p:cNvPr id="88" name="Google Shape;88;p3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89" name="Google Shape;89;p39"/>
          <p:cNvPicPr preferRelativeResize="0"/>
          <p:nvPr/>
        </p:nvPicPr>
        <p:blipFill rotWithShape="1">
          <a:blip r:embed="rId3">
            <a:alphaModFix amt="70000"/>
          </a:blip>
          <a:srcRect b="0" l="0" r="0" t="0"/>
          <a:stretch/>
        </p:blipFill>
        <p:spPr>
          <a:xfrm>
            <a:off x="-2" y="-1244"/>
            <a:ext cx="12192000" cy="6858000"/>
          </a:xfrm>
          <a:prstGeom prst="rect">
            <a:avLst/>
          </a:prstGeom>
          <a:noFill/>
          <a:ln>
            <a:noFill/>
          </a:ln>
        </p:spPr>
      </p:pic>
      <p:pic>
        <p:nvPicPr>
          <p:cNvPr id="90" name="Google Shape;90;p39"/>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91" name="Google Shape;91;p39"/>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92" name="Google Shape;92;p39"/>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93" name="Google Shape;93;p39"/>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94" name="Google Shape;94;p39"/>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Section Header">
  <p:cSld name="12_Section Header">
    <p:spTree>
      <p:nvGrpSpPr>
        <p:cNvPr id="95" name="Shape 95"/>
        <p:cNvGrpSpPr/>
        <p:nvPr/>
      </p:nvGrpSpPr>
      <p:grpSpPr>
        <a:xfrm>
          <a:off x="0" y="0"/>
          <a:ext cx="0" cy="0"/>
          <a:chOff x="0" y="0"/>
          <a:chExt cx="0" cy="0"/>
        </a:xfrm>
      </p:grpSpPr>
      <p:pic>
        <p:nvPicPr>
          <p:cNvPr id="96" name="Google Shape;96;p40"/>
          <p:cNvPicPr preferRelativeResize="0"/>
          <p:nvPr/>
        </p:nvPicPr>
        <p:blipFill rotWithShape="1">
          <a:blip r:embed="rId2">
            <a:alphaModFix/>
          </a:blip>
          <a:srcRect b="0" l="0" r="0" t="0"/>
          <a:stretch/>
        </p:blipFill>
        <p:spPr>
          <a:xfrm>
            <a:off x="-2015" y="0"/>
            <a:ext cx="9929785" cy="6865665"/>
          </a:xfrm>
          <a:prstGeom prst="rect">
            <a:avLst/>
          </a:prstGeom>
          <a:noFill/>
          <a:ln>
            <a:noFill/>
          </a:ln>
        </p:spPr>
      </p:pic>
      <p:pic>
        <p:nvPicPr>
          <p:cNvPr id="97" name="Google Shape;97;p40"/>
          <p:cNvPicPr preferRelativeResize="0"/>
          <p:nvPr/>
        </p:nvPicPr>
        <p:blipFill rotWithShape="1">
          <a:blip r:embed="rId3">
            <a:alphaModFix/>
          </a:blip>
          <a:srcRect b="0" l="0" r="0" t="0"/>
          <a:stretch/>
        </p:blipFill>
        <p:spPr>
          <a:xfrm>
            <a:off x="8058150" y="0"/>
            <a:ext cx="4133850" cy="6858000"/>
          </a:xfrm>
          <a:prstGeom prst="rect">
            <a:avLst/>
          </a:prstGeom>
          <a:noFill/>
          <a:ln>
            <a:noFill/>
          </a:ln>
        </p:spPr>
      </p:pic>
      <p:pic>
        <p:nvPicPr>
          <p:cNvPr id="98" name="Google Shape;98;p40"/>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99" name="Google Shape;99;p40"/>
          <p:cNvPicPr preferRelativeResize="0"/>
          <p:nvPr/>
        </p:nvPicPr>
        <p:blipFill rotWithShape="1">
          <a:blip r:embed="rId5">
            <a:alphaModFix/>
          </a:blip>
          <a:srcRect b="0" l="0" r="0" t="0"/>
          <a:stretch/>
        </p:blipFill>
        <p:spPr>
          <a:xfrm>
            <a:off x="-2014" y="0"/>
            <a:ext cx="1248937" cy="1198219"/>
          </a:xfrm>
          <a:prstGeom prst="rect">
            <a:avLst/>
          </a:prstGeom>
          <a:noFill/>
          <a:ln>
            <a:noFill/>
          </a:ln>
        </p:spPr>
      </p:pic>
      <p:sp>
        <p:nvSpPr>
          <p:cNvPr id="100" name="Google Shape;100;p40"/>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01" name="Google Shape;101;p40"/>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02" name="Google Shape;102;p40"/>
          <p:cNvSpPr txBox="1"/>
          <p:nvPr>
            <p:ph idx="3" type="body"/>
          </p:nvPr>
        </p:nvSpPr>
        <p:spPr>
          <a:xfrm>
            <a:off x="329359" y="1449387"/>
            <a:ext cx="7754189"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1pPr>
            <a:lvl2pPr indent="-342900" lvl="1" marL="914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ection Header">
  <p:cSld name="10_Section Header">
    <p:spTree>
      <p:nvGrpSpPr>
        <p:cNvPr id="103" name="Shape 103"/>
        <p:cNvGrpSpPr/>
        <p:nvPr/>
      </p:nvGrpSpPr>
      <p:grpSpPr>
        <a:xfrm>
          <a:off x="0" y="0"/>
          <a:ext cx="0" cy="0"/>
          <a:chOff x="0" y="0"/>
          <a:chExt cx="0" cy="0"/>
        </a:xfrm>
      </p:grpSpPr>
      <p:pic>
        <p:nvPicPr>
          <p:cNvPr id="104" name="Google Shape;104;p41"/>
          <p:cNvPicPr preferRelativeResize="0"/>
          <p:nvPr/>
        </p:nvPicPr>
        <p:blipFill rotWithShape="1">
          <a:blip r:embed="rId2">
            <a:alphaModFix/>
          </a:blip>
          <a:srcRect b="0" l="0" r="0" t="0"/>
          <a:stretch/>
        </p:blipFill>
        <p:spPr>
          <a:xfrm>
            <a:off x="-2015" y="0"/>
            <a:ext cx="12192000" cy="6858000"/>
          </a:xfrm>
          <a:prstGeom prst="rect">
            <a:avLst/>
          </a:prstGeom>
          <a:noFill/>
          <a:ln>
            <a:noFill/>
          </a:ln>
        </p:spPr>
      </p:pic>
      <p:pic>
        <p:nvPicPr>
          <p:cNvPr id="105" name="Google Shape;105;p41"/>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106" name="Google Shape;106;p41"/>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107" name="Google Shape;107;p41"/>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108" name="Google Shape;108;p41"/>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09" name="Google Shape;109;p41"/>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110" name="Shape 110"/>
        <p:cNvGrpSpPr/>
        <p:nvPr/>
      </p:nvGrpSpPr>
      <p:grpSpPr>
        <a:xfrm>
          <a:off x="0" y="0"/>
          <a:ext cx="0" cy="0"/>
          <a:chOff x="0" y="0"/>
          <a:chExt cx="0" cy="0"/>
        </a:xfrm>
      </p:grpSpPr>
      <p:pic>
        <p:nvPicPr>
          <p:cNvPr id="111" name="Google Shape;111;p4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12" name="Google Shape;112;p42"/>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113" name="Google Shape;113;p42"/>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114" name="Google Shape;114;p42"/>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15" name="Google Shape;115;p42"/>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116" name="Google Shape;116;p42"/>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17" name="Google Shape;117;p42"/>
          <p:cNvSpPr txBox="1"/>
          <p:nvPr>
            <p:ph idx="3" type="body"/>
          </p:nvPr>
        </p:nvSpPr>
        <p:spPr>
          <a:xfrm>
            <a:off x="360887" y="1449387"/>
            <a:ext cx="9697512"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1pPr>
            <a:lvl2pPr indent="-342900" lvl="1" marL="9144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2pPr>
            <a:lvl3pPr indent="-342900" lvl="2" marL="13716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18" name="Shape 118"/>
        <p:cNvGrpSpPr/>
        <p:nvPr/>
      </p:nvGrpSpPr>
      <p:grpSpPr>
        <a:xfrm>
          <a:off x="0" y="0"/>
          <a:ext cx="0" cy="0"/>
          <a:chOff x="0" y="0"/>
          <a:chExt cx="0" cy="0"/>
        </a:xfrm>
      </p:grpSpPr>
      <p:pic>
        <p:nvPicPr>
          <p:cNvPr descr="Two people looking at a tablet&#10;&#10;Description automatically generated with medium confidence" id="119" name="Google Shape;119;p4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0" name="Google Shape;120;p43"/>
          <p:cNvSpPr txBox="1"/>
          <p:nvPr>
            <p:ph type="title"/>
          </p:nvPr>
        </p:nvSpPr>
        <p:spPr>
          <a:xfrm>
            <a:off x="2212085" y="1449388"/>
            <a:ext cx="7767829" cy="1979612"/>
          </a:xfrm>
          <a:prstGeom prst="rect">
            <a:avLst/>
          </a:prstGeom>
          <a:noFill/>
          <a:ln>
            <a:noFill/>
          </a:ln>
        </p:spPr>
        <p:txBody>
          <a:bodyPr anchorCtr="0" anchor="b" bIns="0" lIns="0" spcFirstLastPara="1" rIns="0" wrap="square" tIns="0">
            <a:noAutofit/>
          </a:bodyPr>
          <a:lstStyle>
            <a:lvl1pPr lvl="0" marR="0" rtl="0" algn="ctr">
              <a:lnSpc>
                <a:spcPct val="90000"/>
              </a:lnSpc>
              <a:spcBef>
                <a:spcPts val="0"/>
              </a:spcBef>
              <a:spcAft>
                <a:spcPts val="0"/>
              </a:spcAft>
              <a:buClr>
                <a:srgbClr val="FFFF00"/>
              </a:buClr>
              <a:buSzPts val="4000"/>
              <a:buFont typeface="Calibri"/>
              <a:buNone/>
              <a:defRPr b="1" i="0" sz="4000" u="none" cap="none" strike="noStrike">
                <a:solidFill>
                  <a:srgbClr val="FFFF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21" name="Shape 121"/>
        <p:cNvGrpSpPr/>
        <p:nvPr/>
      </p:nvGrpSpPr>
      <p:grpSpPr>
        <a:xfrm>
          <a:off x="0" y="0"/>
          <a:ext cx="0" cy="0"/>
          <a:chOff x="0" y="0"/>
          <a:chExt cx="0" cy="0"/>
        </a:xfrm>
      </p:grpSpPr>
      <p:pic>
        <p:nvPicPr>
          <p:cNvPr id="122" name="Google Shape;122;p4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3" name="Google Shape;123;p44"/>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124" name="Google Shape;124;p44"/>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125" name="Google Shape;125;p44"/>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26" name="Google Shape;126;p44"/>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127" name="Google Shape;127;p4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spTree>
      <p:nvGrpSpPr>
        <p:cNvPr id="15" name="Shape 15"/>
        <p:cNvGrpSpPr/>
        <p:nvPr/>
      </p:nvGrpSpPr>
      <p:grpSpPr>
        <a:xfrm>
          <a:off x="0" y="0"/>
          <a:ext cx="0" cy="0"/>
          <a:chOff x="0" y="0"/>
          <a:chExt cx="0" cy="0"/>
        </a:xfrm>
      </p:grpSpPr>
      <p:pic>
        <p:nvPicPr>
          <p:cNvPr id="16" name="Google Shape;16;p30"/>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7" name="Google Shape;17;p30"/>
          <p:cNvPicPr preferRelativeResize="0"/>
          <p:nvPr/>
        </p:nvPicPr>
        <p:blipFill rotWithShape="1">
          <a:blip r:embed="rId3">
            <a:alphaModFix amt="70000"/>
          </a:blip>
          <a:srcRect b="0" l="0" r="0" t="0"/>
          <a:stretch/>
        </p:blipFill>
        <p:spPr>
          <a:xfrm>
            <a:off x="0" y="0"/>
            <a:ext cx="12192000" cy="6858000"/>
          </a:xfrm>
          <a:prstGeom prst="rect">
            <a:avLst/>
          </a:prstGeom>
          <a:noFill/>
          <a:ln>
            <a:noFill/>
          </a:ln>
        </p:spPr>
      </p:pic>
      <p:sp>
        <p:nvSpPr>
          <p:cNvPr id="18" name="Google Shape;18;p30"/>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 name="Google Shape;19;p30"/>
          <p:cNvSpPr txBox="1"/>
          <p:nvPr>
            <p:ph idx="1" type="body"/>
          </p:nvPr>
        </p:nvSpPr>
        <p:spPr>
          <a:xfrm>
            <a:off x="304568" y="3132946"/>
            <a:ext cx="11437899"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rgbClr val="FFFF00"/>
              </a:buClr>
              <a:buSzPts val="6000"/>
              <a:buFont typeface="Arial"/>
              <a:buNone/>
              <a:defRPr b="1" i="0" sz="6000" u="none" cap="none" strike="noStrike">
                <a:solidFill>
                  <a:srgbClr val="FFFF00"/>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20" name="Google Shape;20;p30"/>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21" name="Google Shape;21;p30"/>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22" name="Google Shape;22;p30"/>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23" name="Google Shape;23;p30"/>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p:cSld name="3_Section Header">
    <p:spTree>
      <p:nvGrpSpPr>
        <p:cNvPr id="24" name="Shape 24"/>
        <p:cNvGrpSpPr/>
        <p:nvPr/>
      </p:nvGrpSpPr>
      <p:grpSpPr>
        <a:xfrm>
          <a:off x="0" y="0"/>
          <a:ext cx="0" cy="0"/>
          <a:chOff x="0" y="0"/>
          <a:chExt cx="0" cy="0"/>
        </a:xfrm>
      </p:grpSpPr>
      <p:pic>
        <p:nvPicPr>
          <p:cNvPr id="25" name="Google Shape;25;p3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26" name="Google Shape;26;p31"/>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sp>
        <p:nvSpPr>
          <p:cNvPr id="27" name="Google Shape;27;p31"/>
          <p:cNvSpPr txBox="1"/>
          <p:nvPr>
            <p:ph type="title"/>
          </p:nvPr>
        </p:nvSpPr>
        <p:spPr>
          <a:xfrm>
            <a:off x="371475" y="1449388"/>
            <a:ext cx="11382143"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8" name="Google Shape;28;p31"/>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29" name="Google Shape;29;p31"/>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30" name="Google Shape;30;p31"/>
          <p:cNvPicPr preferRelativeResize="0"/>
          <p:nvPr/>
        </p:nvPicPr>
        <p:blipFill rotWithShape="1">
          <a:blip r:embed="rId6">
            <a:alphaModFix/>
          </a:blip>
          <a:srcRect b="0" l="0" r="0" t="0"/>
          <a:stretch/>
        </p:blipFill>
        <p:spPr>
          <a:xfrm>
            <a:off x="8091452" y="0"/>
            <a:ext cx="4104649" cy="6858000"/>
          </a:xfrm>
          <a:prstGeom prst="rect">
            <a:avLst/>
          </a:prstGeom>
          <a:noFill/>
          <a:ln>
            <a:noFill/>
          </a:ln>
        </p:spPr>
      </p:pic>
      <p:sp>
        <p:nvSpPr>
          <p:cNvPr id="31" name="Google Shape;31;p31"/>
          <p:cNvSpPr txBox="1"/>
          <p:nvPr>
            <p:ph idx="1"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32" name="Google Shape;32;p31"/>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Header">
  <p:cSld name="4_Section Header">
    <p:spTree>
      <p:nvGrpSpPr>
        <p:cNvPr id="33" name="Shape 33"/>
        <p:cNvGrpSpPr/>
        <p:nvPr/>
      </p:nvGrpSpPr>
      <p:grpSpPr>
        <a:xfrm>
          <a:off x="0" y="0"/>
          <a:ext cx="0" cy="0"/>
          <a:chOff x="0" y="0"/>
          <a:chExt cx="0" cy="0"/>
        </a:xfrm>
      </p:grpSpPr>
      <p:pic>
        <p:nvPicPr>
          <p:cNvPr id="34" name="Google Shape;34;p32"/>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35" name="Google Shape;35;p32"/>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sp>
        <p:nvSpPr>
          <p:cNvPr id="36" name="Google Shape;36;p32"/>
          <p:cNvSpPr txBox="1"/>
          <p:nvPr>
            <p:ph type="title"/>
          </p:nvPr>
        </p:nvSpPr>
        <p:spPr>
          <a:xfrm>
            <a:off x="371475" y="1449388"/>
            <a:ext cx="11382143"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7" name="Google Shape;37;p32"/>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38" name="Google Shape;38;p32"/>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39" name="Google Shape;39;p32"/>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40" name="Google Shape;40;p32"/>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41" name="Google Shape;41;p32"/>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ection Header">
  <p:cSld name="5_Section Header">
    <p:spTree>
      <p:nvGrpSpPr>
        <p:cNvPr id="42" name="Shape 42"/>
        <p:cNvGrpSpPr/>
        <p:nvPr/>
      </p:nvGrpSpPr>
      <p:grpSpPr>
        <a:xfrm>
          <a:off x="0" y="0"/>
          <a:ext cx="0" cy="0"/>
          <a:chOff x="0" y="0"/>
          <a:chExt cx="0" cy="0"/>
        </a:xfrm>
      </p:grpSpPr>
      <p:pic>
        <p:nvPicPr>
          <p:cNvPr id="43" name="Google Shape;43;p33"/>
          <p:cNvPicPr preferRelativeResize="0"/>
          <p:nvPr/>
        </p:nvPicPr>
        <p:blipFill rotWithShape="1">
          <a:blip r:embed="rId2">
            <a:alphaModFix/>
          </a:blip>
          <a:srcRect b="0" l="0" r="0" t="0"/>
          <a:stretch/>
        </p:blipFill>
        <p:spPr>
          <a:xfrm>
            <a:off x="-2015" y="0"/>
            <a:ext cx="9929785" cy="6865665"/>
          </a:xfrm>
          <a:prstGeom prst="rect">
            <a:avLst/>
          </a:prstGeom>
          <a:noFill/>
          <a:ln>
            <a:noFill/>
          </a:ln>
        </p:spPr>
      </p:pic>
      <p:pic>
        <p:nvPicPr>
          <p:cNvPr id="44" name="Google Shape;44;p33"/>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45" name="Google Shape;45;p33"/>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46" name="Google Shape;46;p33"/>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47" name="Google Shape;47;p33"/>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48" name="Google Shape;48;p33"/>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49" name="Shape 49"/>
        <p:cNvGrpSpPr/>
        <p:nvPr/>
      </p:nvGrpSpPr>
      <p:grpSpPr>
        <a:xfrm>
          <a:off x="0" y="0"/>
          <a:ext cx="0" cy="0"/>
          <a:chOff x="0" y="0"/>
          <a:chExt cx="0" cy="0"/>
        </a:xfrm>
      </p:grpSpPr>
      <p:pic>
        <p:nvPicPr>
          <p:cNvPr id="50" name="Google Shape;50;p3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1" name="Google Shape;51;p34"/>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52" name="Google Shape;52;p34"/>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53" name="Google Shape;53;p34"/>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54" name="Google Shape;54;p34"/>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55" name="Google Shape;55;p34"/>
          <p:cNvSpPr txBox="1"/>
          <p:nvPr>
            <p:ph type="title"/>
          </p:nvPr>
        </p:nvSpPr>
        <p:spPr>
          <a:xfrm>
            <a:off x="371474" y="1449389"/>
            <a:ext cx="9656947"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13155D"/>
              </a:buClr>
              <a:buSzPts val="3600"/>
              <a:buFont typeface="Calibri"/>
              <a:buNone/>
              <a:defRPr b="0" i="0" sz="3600" u="none" cap="none" strike="noStrike">
                <a:solidFill>
                  <a:srgbClr val="13155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6" name="Google Shape;56;p3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ection Header">
  <p:cSld name="6_Section Header">
    <p:spTree>
      <p:nvGrpSpPr>
        <p:cNvPr id="57" name="Shape 57"/>
        <p:cNvGrpSpPr/>
        <p:nvPr/>
      </p:nvGrpSpPr>
      <p:grpSpPr>
        <a:xfrm>
          <a:off x="0" y="0"/>
          <a:ext cx="0" cy="0"/>
          <a:chOff x="0" y="0"/>
          <a:chExt cx="0" cy="0"/>
        </a:xfrm>
      </p:grpSpPr>
      <p:pic>
        <p:nvPicPr>
          <p:cNvPr id="58" name="Google Shape;58;p35"/>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59" name="Google Shape;59;p35"/>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pic>
        <p:nvPicPr>
          <p:cNvPr id="60" name="Google Shape;60;p35"/>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61" name="Google Shape;61;p35"/>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62" name="Google Shape;62;p35"/>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63" name="Google Shape;63;p35"/>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64" name="Google Shape;64;p35"/>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Section Header">
  <p:cSld name="11_Section Header">
    <p:spTree>
      <p:nvGrpSpPr>
        <p:cNvPr id="65" name="Shape 65"/>
        <p:cNvGrpSpPr/>
        <p:nvPr/>
      </p:nvGrpSpPr>
      <p:grpSpPr>
        <a:xfrm>
          <a:off x="0" y="0"/>
          <a:ext cx="0" cy="0"/>
          <a:chOff x="0" y="0"/>
          <a:chExt cx="0" cy="0"/>
        </a:xfrm>
      </p:grpSpPr>
      <p:pic>
        <p:nvPicPr>
          <p:cNvPr id="66" name="Google Shape;66;p36"/>
          <p:cNvPicPr preferRelativeResize="0"/>
          <p:nvPr/>
        </p:nvPicPr>
        <p:blipFill rotWithShape="1">
          <a:blip r:embed="rId2">
            <a:alphaModFix/>
          </a:blip>
          <a:srcRect b="0" l="0" r="0" t="0"/>
          <a:stretch/>
        </p:blipFill>
        <p:spPr>
          <a:xfrm>
            <a:off x="-2015" y="0"/>
            <a:ext cx="12192000" cy="6858000"/>
          </a:xfrm>
          <a:prstGeom prst="rect">
            <a:avLst/>
          </a:prstGeom>
          <a:noFill/>
          <a:ln>
            <a:noFill/>
          </a:ln>
        </p:spPr>
      </p:pic>
      <p:pic>
        <p:nvPicPr>
          <p:cNvPr id="67" name="Google Shape;67;p36"/>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68" name="Google Shape;68;p36"/>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69" name="Google Shape;69;p36"/>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70" name="Google Shape;70;p36"/>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71" name="Google Shape;71;p36"/>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FFFF00"/>
              </a:buClr>
              <a:buSzPts val="4000"/>
              <a:buFont typeface="Calibri"/>
              <a:buNone/>
              <a:defRPr b="0" i="0" sz="4000" u="none" cap="none" strike="noStrike">
                <a:solidFill>
                  <a:srgbClr val="FFFF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72" name="Shape 72"/>
        <p:cNvGrpSpPr/>
        <p:nvPr/>
      </p:nvGrpSpPr>
      <p:grpSpPr>
        <a:xfrm>
          <a:off x="0" y="0"/>
          <a:ext cx="0" cy="0"/>
          <a:chOff x="0" y="0"/>
          <a:chExt cx="0" cy="0"/>
        </a:xfrm>
      </p:grpSpPr>
      <p:pic>
        <p:nvPicPr>
          <p:cNvPr id="73" name="Google Shape;73;p37"/>
          <p:cNvPicPr preferRelativeResize="0"/>
          <p:nvPr/>
        </p:nvPicPr>
        <p:blipFill rotWithShape="1">
          <a:blip r:embed="rId2">
            <a:alphaModFix/>
          </a:blip>
          <a:srcRect b="0" l="0" r="0" t="0"/>
          <a:stretch/>
        </p:blipFill>
        <p:spPr>
          <a:xfrm flipH="1">
            <a:off x="0" y="0"/>
            <a:ext cx="12192000" cy="6858000"/>
          </a:xfrm>
          <a:prstGeom prst="rect">
            <a:avLst/>
          </a:prstGeom>
          <a:noFill/>
          <a:ln>
            <a:noFill/>
          </a:ln>
        </p:spPr>
      </p:pic>
      <p:pic>
        <p:nvPicPr>
          <p:cNvPr id="74" name="Google Shape;74;p37"/>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75" name="Google Shape;75;p37"/>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76" name="Google Shape;76;p37"/>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77" name="Google Shape;77;p37"/>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78" name="Google Shape;78;p37"/>
          <p:cNvSpPr txBox="1"/>
          <p:nvPr>
            <p:ph idx="3" type="body"/>
          </p:nvPr>
        </p:nvSpPr>
        <p:spPr>
          <a:xfrm>
            <a:off x="360887" y="1449387"/>
            <a:ext cx="9697512"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1pPr>
            <a:lvl2pPr indent="-342900" lvl="1" marL="9144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2pPr>
            <a:lvl3pPr indent="-342900" lvl="2" marL="13716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40">
          <p15:clr>
            <a:srgbClr val="F26B43"/>
          </p15:clr>
        </p15:guide>
        <p15:guide id="2" pos="234">
          <p15:clr>
            <a:srgbClr val="F26B43"/>
          </p15:clr>
        </p15:guide>
        <p15:guide id="3" pos="7446">
          <p15:clr>
            <a:srgbClr val="F26B43"/>
          </p15:clr>
        </p15:guide>
        <p15:guide id="4" orient="horz" pos="2160">
          <p15:clr>
            <a:srgbClr val="F26B43"/>
          </p15:clr>
        </p15:guide>
        <p15:guide id="5" orient="horz" pos="754">
          <p15:clr>
            <a:srgbClr val="F26B43"/>
          </p15:clr>
        </p15:guide>
        <p15:guide id="6" orient="horz" pos="3770">
          <p15:clr>
            <a:srgbClr val="F26B43"/>
          </p15:clr>
        </p15:guide>
        <p15:guide id="7" orient="horz" pos="3521">
          <p15:clr>
            <a:srgbClr val="F26B43"/>
          </p15:clr>
        </p15:guide>
        <p15:guide id="8" orient="horz" pos="91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hyperlink" Target="https://ec.europa.eu/eusurvey/runner/BELC-specific-survey" TargetMode="External"/><Relationship Id="rId4" Type="http://schemas.openxmlformats.org/officeDocument/2006/relationships/hyperlink" Target="https://ec.europa.eu/eusurvey/runner/BELC-specific-survey"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
          <p:cNvSpPr txBox="1"/>
          <p:nvPr>
            <p:ph type="title"/>
          </p:nvPr>
        </p:nvSpPr>
        <p:spPr>
          <a:xfrm>
            <a:off x="360475" y="820263"/>
            <a:ext cx="11382000" cy="16836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5400"/>
              <a:buFont typeface="Calibri"/>
              <a:buNone/>
            </a:pPr>
            <a:r>
              <a:rPr lang="en-GB" sz="5400"/>
              <a:t>Budovanie Európy</a:t>
            </a:r>
            <a:endParaRPr sz="5400"/>
          </a:p>
        </p:txBody>
      </p:sp>
      <p:sp>
        <p:nvSpPr>
          <p:cNvPr id="133" name="Google Shape;133;p1"/>
          <p:cNvSpPr txBox="1"/>
          <p:nvPr>
            <p:ph idx="1" type="body"/>
          </p:nvPr>
        </p:nvSpPr>
        <p:spPr>
          <a:xfrm>
            <a:off x="404850" y="2503875"/>
            <a:ext cx="9200100" cy="12813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FFF200"/>
              </a:buClr>
              <a:buSzPts val="8800"/>
              <a:buNone/>
            </a:pPr>
            <a:r>
              <a:rPr lang="en-GB" sz="8800">
                <a:solidFill>
                  <a:srgbClr val="FFF200"/>
                </a:solidFill>
              </a:rPr>
              <a:t>s </a:t>
            </a:r>
            <a:r>
              <a:rPr lang="en-GB" sz="8800">
                <a:solidFill>
                  <a:srgbClr val="FFF200"/>
                </a:solidFill>
              </a:rPr>
              <a:t>miestnymi zastupiteľmi</a:t>
            </a:r>
            <a:endParaRPr sz="8800">
              <a:solidFill>
                <a:srgbClr val="FFF200"/>
              </a:solidFill>
              <a:latin typeface="Calibri"/>
              <a:ea typeface="Calibri"/>
              <a:cs typeface="Calibri"/>
              <a:sym typeface="Calibri"/>
            </a:endParaRPr>
          </a:p>
        </p:txBody>
      </p:sp>
      <p:sp>
        <p:nvSpPr>
          <p:cNvPr id="134" name="Google Shape;134;p1"/>
          <p:cNvSpPr txBox="1"/>
          <p:nvPr>
            <p:ph idx="2" type="body"/>
          </p:nvPr>
        </p:nvSpPr>
        <p:spPr>
          <a:xfrm>
            <a:off x="371474" y="5043326"/>
            <a:ext cx="11449200" cy="1092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2000"/>
              <a:buNone/>
            </a:pPr>
            <a:r>
              <a:rPr lang="en-GB" sz="2000"/>
              <a:t>Sieť miestnych zastupiteľov EÚ, ktorí</a:t>
            </a:r>
            <a:endParaRPr sz="2000"/>
          </a:p>
          <a:p>
            <a:pPr indent="0" lvl="0" marL="0" rtl="0" algn="l">
              <a:lnSpc>
                <a:spcPct val="100000"/>
              </a:lnSpc>
              <a:spcBef>
                <a:spcPts val="0"/>
              </a:spcBef>
              <a:spcAft>
                <a:spcPts val="0"/>
              </a:spcAft>
              <a:buClr>
                <a:schemeClr val="lt1"/>
              </a:buClr>
              <a:buSzPts val="2000"/>
              <a:buNone/>
            </a:pPr>
            <a:r>
              <a:rPr lang="en-GB" sz="2000"/>
              <a:t>spolupracujú pri komunikácii o záležitostiach EÚ</a:t>
            </a:r>
            <a:endParaRPr sz="2000"/>
          </a:p>
        </p:txBody>
      </p:sp>
      <p:sp>
        <p:nvSpPr>
          <p:cNvPr id="135" name="Google Shape;135;p1"/>
          <p:cNvSpPr txBox="1"/>
          <p:nvPr>
            <p:ph idx="3" type="body"/>
          </p:nvPr>
        </p:nvSpPr>
        <p:spPr>
          <a:xfrm>
            <a:off x="7769075" y="6020375"/>
            <a:ext cx="40515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Budovanie Európy s</a:t>
            </a:r>
            <a:endParaRPr/>
          </a:p>
          <a:p>
            <a:pPr indent="0" lvl="0" marL="0" rtl="0" algn="r">
              <a:lnSpc>
                <a:spcPct val="90000"/>
              </a:lnSpc>
              <a:spcBef>
                <a:spcPts val="0"/>
              </a:spcBef>
              <a:spcAft>
                <a:spcPts val="0"/>
              </a:spcAft>
              <a:buClr>
                <a:schemeClr val="lt1"/>
              </a:buClr>
              <a:buSzPts val="1400"/>
              <a:buNone/>
            </a:pPr>
            <a:r>
              <a:rPr b="1" lang="en-GB" sz="2400">
                <a:solidFill>
                  <a:srgbClr val="FFFF00"/>
                </a:solidFill>
              </a:rPr>
              <a:t>miestnymi zastupiteľmi</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0"/>
          <p:cNvSpPr txBox="1"/>
          <p:nvPr>
            <p:ph idx="1" type="body"/>
          </p:nvPr>
        </p:nvSpPr>
        <p:spPr>
          <a:xfrm>
            <a:off x="8050700" y="6020375"/>
            <a:ext cx="37698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Budovanie Európy s</a:t>
            </a:r>
            <a:br>
              <a:rPr lang="en-GB"/>
            </a:br>
            <a:r>
              <a:rPr b="1" lang="en-GB" sz="2400">
                <a:solidFill>
                  <a:srgbClr val="13155D"/>
                </a:solidFill>
              </a:rPr>
              <a:t>miestnymi zastupiteľmi</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
        <p:nvSpPr>
          <p:cNvPr id="202" name="Google Shape;202;p10"/>
          <p:cNvSpPr txBox="1"/>
          <p:nvPr>
            <p:ph type="title"/>
          </p:nvPr>
        </p:nvSpPr>
        <p:spPr>
          <a:xfrm>
            <a:off x="1433407" y="1449389"/>
            <a:ext cx="9325185" cy="41402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rgbClr val="13165D"/>
              </a:buClr>
              <a:buSzPts val="3600"/>
              <a:buFont typeface="Calibri"/>
              <a:buNone/>
            </a:pPr>
            <a:r>
              <a:t/>
            </a:r>
            <a:endParaRPr b="1">
              <a:solidFill>
                <a:srgbClr val="13165D"/>
              </a:solidFill>
            </a:endParaRPr>
          </a:p>
          <a:p>
            <a:pPr indent="0" lvl="0" marL="0" rtl="0" algn="ctr">
              <a:lnSpc>
                <a:spcPct val="90000"/>
              </a:lnSpc>
              <a:spcBef>
                <a:spcPts val="0"/>
              </a:spcBef>
              <a:spcAft>
                <a:spcPts val="0"/>
              </a:spcAft>
              <a:buClr>
                <a:srgbClr val="13165D"/>
              </a:buClr>
              <a:buSzPts val="3600"/>
              <a:buFont typeface="Calibri"/>
              <a:buNone/>
            </a:pPr>
            <a:r>
              <a:rPr b="1" lang="en-GB">
                <a:solidFill>
                  <a:srgbClr val="13165D"/>
                </a:solidFill>
              </a:rPr>
              <a:t>Miestna samospráva </a:t>
            </a:r>
            <a:r>
              <a:rPr lang="en-GB">
                <a:solidFill>
                  <a:srgbClr val="13165D"/>
                </a:solidFill>
              </a:rPr>
              <a:t>partner Komisie</a:t>
            </a:r>
            <a:endParaRPr>
              <a:solidFill>
                <a:srgbClr val="13165D"/>
              </a:solidFill>
            </a:endParaRPr>
          </a:p>
          <a:p>
            <a:pPr indent="0" lvl="0" marL="0" rtl="0" algn="ctr">
              <a:lnSpc>
                <a:spcPct val="90000"/>
              </a:lnSpc>
              <a:spcBef>
                <a:spcPts val="0"/>
              </a:spcBef>
              <a:spcAft>
                <a:spcPts val="0"/>
              </a:spcAft>
              <a:buClr>
                <a:srgbClr val="13165D"/>
              </a:buClr>
              <a:buSzPts val="3600"/>
              <a:buFont typeface="Calibri"/>
              <a:buNone/>
            </a:pPr>
            <a:r>
              <a:rPr lang="en-GB">
                <a:solidFill>
                  <a:srgbClr val="13165D"/>
                </a:solidFill>
              </a:rPr>
              <a:t>pri komunikácii o Európe v teréne</a:t>
            </a:r>
            <a:endParaRPr>
              <a:solidFill>
                <a:srgbClr val="13165D"/>
              </a:solidFill>
            </a:endParaRPr>
          </a:p>
          <a:p>
            <a:pPr indent="0" lvl="0" marL="0" rtl="0" algn="ctr">
              <a:lnSpc>
                <a:spcPct val="90000"/>
              </a:lnSpc>
              <a:spcBef>
                <a:spcPts val="0"/>
              </a:spcBef>
              <a:spcAft>
                <a:spcPts val="0"/>
              </a:spcAft>
              <a:buClr>
                <a:srgbClr val="13165D"/>
              </a:buClr>
              <a:buSzPts val="3600"/>
              <a:buFont typeface="Calibri"/>
              <a:buNone/>
            </a:pPr>
            <a:br>
              <a:rPr lang="en-GB">
                <a:solidFill>
                  <a:srgbClr val="13165D"/>
                </a:solidFill>
                <a:latin typeface="Calibri"/>
                <a:ea typeface="Calibri"/>
                <a:cs typeface="Calibri"/>
                <a:sym typeface="Calibri"/>
              </a:rPr>
            </a:br>
            <a:br>
              <a:rPr lang="en-GB">
                <a:solidFill>
                  <a:srgbClr val="13165D"/>
                </a:solidFill>
                <a:latin typeface="Calibri"/>
                <a:ea typeface="Calibri"/>
                <a:cs typeface="Calibri"/>
                <a:sym typeface="Calibri"/>
              </a:rPr>
            </a:br>
            <a:r>
              <a:rPr b="1" lang="en-GB">
                <a:solidFill>
                  <a:srgbClr val="13165D"/>
                </a:solidFill>
              </a:rPr>
              <a:t>Miestne volený zástupca menovaný miestnou samosprávou </a:t>
            </a:r>
            <a:r>
              <a:rPr lang="en-GB">
                <a:solidFill>
                  <a:srgbClr val="13165D"/>
                </a:solidFill>
              </a:rPr>
              <a:t>člen siete „Budovanie Európy </a:t>
            </a:r>
            <a:endParaRPr>
              <a:solidFill>
                <a:srgbClr val="13165D"/>
              </a:solidFill>
            </a:endParaRPr>
          </a:p>
          <a:p>
            <a:pPr indent="0" lvl="0" marL="0" rtl="0" algn="ctr">
              <a:lnSpc>
                <a:spcPct val="90000"/>
              </a:lnSpc>
              <a:spcBef>
                <a:spcPts val="0"/>
              </a:spcBef>
              <a:spcAft>
                <a:spcPts val="0"/>
              </a:spcAft>
              <a:buClr>
                <a:srgbClr val="13165D"/>
              </a:buClr>
              <a:buSzPts val="3600"/>
              <a:buFont typeface="Calibri"/>
              <a:buNone/>
            </a:pPr>
            <a:r>
              <a:rPr lang="en-GB">
                <a:solidFill>
                  <a:srgbClr val="13165D"/>
                </a:solidFill>
              </a:rPr>
              <a:t>s miestnymi zastupiteľmi“</a:t>
            </a:r>
            <a:endParaRPr>
              <a:solidFill>
                <a:srgbClr val="13165D"/>
              </a:solidFill>
            </a:endParaRPr>
          </a:p>
        </p:txBody>
      </p:sp>
      <p:sp>
        <p:nvSpPr>
          <p:cNvPr id="203" name="Google Shape;203;p10"/>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Ako bude</a:t>
            </a:r>
            <a:endParaRPr b="1">
              <a:solidFill>
                <a:srgbClr val="13165D"/>
              </a:solidFill>
            </a:endParaRPr>
          </a:p>
          <a:p>
            <a:pPr indent="0" lvl="0" marL="0" rtl="0" algn="r">
              <a:lnSpc>
                <a:spcPct val="90000"/>
              </a:lnSpc>
              <a:spcBef>
                <a:spcPts val="0"/>
              </a:spcBef>
              <a:spcAft>
                <a:spcPts val="0"/>
              </a:spcAft>
              <a:buClr>
                <a:srgbClr val="13165D"/>
              </a:buClr>
              <a:buSzPts val="1000"/>
              <a:buNone/>
            </a:pPr>
            <a:r>
              <a:rPr b="1" lang="en-GB">
                <a:solidFill>
                  <a:srgbClr val="13165D"/>
                </a:solidFill>
              </a:rPr>
              <a:t>sieť fungovať</a:t>
            </a:r>
            <a:endParaRPr>
              <a:solidFill>
                <a:srgbClr val="13165D"/>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1"/>
          <p:cNvSpPr txBox="1"/>
          <p:nvPr>
            <p:ph type="title"/>
          </p:nvPr>
        </p:nvSpPr>
        <p:spPr>
          <a:xfrm>
            <a:off x="315720" y="1449388"/>
            <a:ext cx="7612430"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200"/>
              </a:buClr>
              <a:buSzPts val="4000"/>
              <a:buFont typeface="Calibri"/>
              <a:buNone/>
            </a:pPr>
            <a:r>
              <a:rPr b="1" lang="en-GB" sz="4000">
                <a:solidFill>
                  <a:srgbClr val="FFF200"/>
                </a:solidFill>
                <a:latin typeface="Calibri"/>
                <a:ea typeface="Calibri"/>
                <a:cs typeface="Calibri"/>
                <a:sym typeface="Calibri"/>
              </a:rPr>
              <a:t>5 </a:t>
            </a:r>
            <a:r>
              <a:rPr b="1" lang="en-GB">
                <a:solidFill>
                  <a:srgbClr val="FFF200"/>
                </a:solidFill>
              </a:rPr>
              <a:t>kľúčových výhod</a:t>
            </a:r>
            <a:endParaRPr b="1">
              <a:solidFill>
                <a:srgbClr val="FFF200"/>
              </a:solidFill>
            </a:endParaRPr>
          </a:p>
          <a:p>
            <a:pPr indent="0" lvl="0" marL="0" rtl="0" algn="l">
              <a:lnSpc>
                <a:spcPct val="90000"/>
              </a:lnSpc>
              <a:spcBef>
                <a:spcPts val="0"/>
              </a:spcBef>
              <a:spcAft>
                <a:spcPts val="0"/>
              </a:spcAft>
              <a:buClr>
                <a:srgbClr val="FFF200"/>
              </a:buClr>
              <a:buSzPts val="4000"/>
              <a:buFont typeface="Calibri"/>
              <a:buNone/>
            </a:pPr>
            <a:r>
              <a:rPr lang="en-GB"/>
              <a:t>zapojenia sa do tejto siete</a:t>
            </a:r>
            <a:endParaRPr sz="4000"/>
          </a:p>
        </p:txBody>
      </p:sp>
      <p:sp>
        <p:nvSpPr>
          <p:cNvPr id="209" name="Google Shape;209;p11"/>
          <p:cNvSpPr txBox="1"/>
          <p:nvPr/>
        </p:nvSpPr>
        <p:spPr>
          <a:xfrm>
            <a:off x="7928150" y="6020375"/>
            <a:ext cx="3892500" cy="641700"/>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chemeClr val="lt1"/>
              </a:buClr>
              <a:buSzPts val="1400"/>
              <a:buFont typeface="Arial"/>
              <a:buNone/>
            </a:pPr>
            <a:r>
              <a:rPr b="0" i="0" lang="en-GB" sz="1400" u="none" cap="none" strike="noStrike">
                <a:solidFill>
                  <a:schemeClr val="lt1"/>
                </a:solidFill>
                <a:latin typeface="Calibri"/>
                <a:ea typeface="Calibri"/>
                <a:cs typeface="Calibri"/>
                <a:sym typeface="Calibri"/>
              </a:rPr>
              <a:t>Budovanie Európy s</a:t>
            </a:r>
            <a:endParaRPr b="0" i="0" sz="1400" u="none" cap="none" strike="noStrike">
              <a:solidFill>
                <a:schemeClr val="lt1"/>
              </a:solidFill>
              <a:latin typeface="Calibri"/>
              <a:ea typeface="Calibri"/>
              <a:cs typeface="Calibri"/>
              <a:sym typeface="Calibri"/>
            </a:endParaRPr>
          </a:p>
          <a:p>
            <a:pPr indent="0" lvl="0" marL="0" marR="0" rtl="0" algn="r">
              <a:lnSpc>
                <a:spcPct val="90000"/>
              </a:lnSpc>
              <a:spcBef>
                <a:spcPts val="0"/>
              </a:spcBef>
              <a:spcAft>
                <a:spcPts val="0"/>
              </a:spcAft>
              <a:buClr>
                <a:schemeClr val="lt1"/>
              </a:buClr>
              <a:buSzPts val="1400"/>
              <a:buFont typeface="Arial"/>
              <a:buNone/>
            </a:pPr>
            <a:r>
              <a:rPr b="1" i="0" lang="en-GB" sz="2400" u="none" cap="none" strike="noStrike">
                <a:solidFill>
                  <a:srgbClr val="FFFF00"/>
                </a:solidFill>
                <a:latin typeface="Calibri"/>
                <a:ea typeface="Calibri"/>
                <a:cs typeface="Calibri"/>
                <a:sym typeface="Calibri"/>
              </a:rPr>
              <a:t>miestnymi zastupiteľmi</a:t>
            </a:r>
            <a:endParaRPr b="0" i="0" sz="1400" u="none" cap="none" strike="noStrike">
              <a:solidFill>
                <a:schemeClr val="lt1"/>
              </a:solidFill>
              <a:latin typeface="Calibri"/>
              <a:ea typeface="Calibri"/>
              <a:cs typeface="Calibri"/>
              <a:sym typeface="Calibri"/>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2"/>
          <p:cNvSpPr/>
          <p:nvPr/>
        </p:nvSpPr>
        <p:spPr>
          <a:xfrm>
            <a:off x="371474" y="3337690"/>
            <a:ext cx="5361506" cy="759413"/>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FFFF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Calibri"/>
                <a:ea typeface="Calibri"/>
                <a:cs typeface="Calibri"/>
                <a:sym typeface="Calibri"/>
              </a:rPr>
              <a:t>Zviditeľnenie na úrovni EÚ </a:t>
            </a:r>
            <a:r>
              <a:rPr b="0" i="0" lang="en-GB" sz="1600" u="none" cap="none" strike="noStrike">
                <a:solidFill>
                  <a:schemeClr val="lt1"/>
                </a:solidFill>
                <a:latin typeface="Calibri"/>
                <a:ea typeface="Calibri"/>
                <a:cs typeface="Calibri"/>
                <a:sym typeface="Calibri"/>
              </a:rPr>
              <a:t>všetkých činností člena vykonávaných v kontexte siete.</a:t>
            </a:r>
            <a:endParaRPr b="0" i="0" sz="1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FFFF00"/>
              </a:solidFill>
              <a:latin typeface="Calibri"/>
              <a:ea typeface="Calibri"/>
              <a:cs typeface="Calibri"/>
              <a:sym typeface="Calibri"/>
            </a:endParaRPr>
          </a:p>
        </p:txBody>
      </p:sp>
      <p:sp>
        <p:nvSpPr>
          <p:cNvPr id="215" name="Google Shape;215;p12"/>
          <p:cNvSpPr txBox="1"/>
          <p:nvPr>
            <p:ph idx="1" type="body"/>
          </p:nvPr>
        </p:nvSpPr>
        <p:spPr>
          <a:xfrm>
            <a:off x="7802225" y="6020375"/>
            <a:ext cx="40182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Budovanie Európy s</a:t>
            </a:r>
            <a:br>
              <a:rPr lang="en-GB"/>
            </a:br>
            <a:r>
              <a:rPr b="1" lang="en-GB" sz="2400">
                <a:solidFill>
                  <a:srgbClr val="13155D"/>
                </a:solidFill>
              </a:rPr>
              <a:t>miestnymi zastupiteľmi</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
        <p:nvSpPr>
          <p:cNvPr id="216" name="Google Shape;216;p12"/>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5 kľúčových výhod</a:t>
            </a:r>
            <a:endParaRPr b="1">
              <a:solidFill>
                <a:srgbClr val="13165D"/>
              </a:solidFill>
            </a:endParaRPr>
          </a:p>
          <a:p>
            <a:pPr indent="0" lvl="0" marL="0" rtl="0" algn="r">
              <a:lnSpc>
                <a:spcPct val="90000"/>
              </a:lnSpc>
              <a:spcBef>
                <a:spcPts val="0"/>
              </a:spcBef>
              <a:spcAft>
                <a:spcPts val="0"/>
              </a:spcAft>
              <a:buClr>
                <a:srgbClr val="13165D"/>
              </a:buClr>
              <a:buSzPts val="1000"/>
              <a:buNone/>
            </a:pPr>
            <a:r>
              <a:rPr b="1" lang="en-GB">
                <a:solidFill>
                  <a:srgbClr val="13165D"/>
                </a:solidFill>
              </a:rPr>
              <a:t>zapojenia sa do tejto siete</a:t>
            </a:r>
            <a:endParaRPr b="1">
              <a:solidFill>
                <a:srgbClr val="13165D"/>
              </a:solidFill>
            </a:endParaRPr>
          </a:p>
        </p:txBody>
      </p:sp>
      <p:sp>
        <p:nvSpPr>
          <p:cNvPr id="217" name="Google Shape;217;p12"/>
          <p:cNvSpPr/>
          <p:nvPr/>
        </p:nvSpPr>
        <p:spPr>
          <a:xfrm>
            <a:off x="371472" y="1820017"/>
            <a:ext cx="5361506" cy="1313601"/>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Calibri"/>
                <a:ea typeface="Calibri"/>
                <a:cs typeface="Calibri"/>
                <a:sym typeface="Calibri"/>
              </a:rPr>
              <a:t>Privilegovaný prístup </a:t>
            </a:r>
            <a:r>
              <a:rPr b="0" i="0" lang="en-GB" sz="1600" u="none" cap="none" strike="noStrike">
                <a:solidFill>
                  <a:schemeClr val="lt1"/>
                </a:solidFill>
                <a:latin typeface="Calibri"/>
                <a:ea typeface="Calibri"/>
                <a:cs typeface="Calibri"/>
                <a:sym typeface="Calibri"/>
              </a:rPr>
              <a:t>k oficiálnym komunikačným zdrojom EÚ v národných jazykoch, k informačným materiálom, online a offline seminárom a iným formám informácií, ktoré umožňujú dialóg s občanmi o otázkach EÚ.</a:t>
            </a:r>
            <a:endParaRPr b="0" i="0" sz="1400" u="none" cap="none" strike="noStrike">
              <a:solidFill>
                <a:srgbClr val="000000"/>
              </a:solidFill>
              <a:latin typeface="Arial"/>
              <a:ea typeface="Arial"/>
              <a:cs typeface="Arial"/>
              <a:sym typeface="Arial"/>
            </a:endParaRPr>
          </a:p>
        </p:txBody>
      </p:sp>
      <p:sp>
        <p:nvSpPr>
          <p:cNvPr id="218" name="Google Shape;218;p12"/>
          <p:cNvSpPr/>
          <p:nvPr/>
        </p:nvSpPr>
        <p:spPr>
          <a:xfrm>
            <a:off x="6459022" y="3049293"/>
            <a:ext cx="5361506" cy="759413"/>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Calibri"/>
                <a:ea typeface="Calibri"/>
                <a:cs typeface="Calibri"/>
                <a:sym typeface="Calibri"/>
              </a:rPr>
              <a:t>Prístup k živej sieti partnerov</a:t>
            </a:r>
            <a:r>
              <a:rPr b="1" i="0" lang="en-GB" sz="1600" u="none" cap="none" strike="noStrike">
                <a:solidFill>
                  <a:srgbClr val="FFF100"/>
                </a:solidFill>
                <a:latin typeface="Calibri"/>
                <a:ea typeface="Calibri"/>
                <a:cs typeface="Calibri"/>
                <a:sym typeface="Calibri"/>
              </a:rPr>
              <a:t> </a:t>
            </a:r>
            <a:r>
              <a:rPr b="0" i="0" lang="en-GB" sz="1600" u="none" cap="none" strike="noStrike">
                <a:solidFill>
                  <a:schemeClr val="lt1"/>
                </a:solidFill>
                <a:latin typeface="Calibri"/>
                <a:ea typeface="Calibri"/>
                <a:cs typeface="Calibri"/>
                <a:sym typeface="Calibri"/>
              </a:rPr>
              <a:t>prostredníctvom vyhradenej online platformy s ostatnými účastníkmi siete.</a:t>
            </a:r>
            <a:endParaRPr b="0" i="0" sz="1400" u="none" cap="none" strike="noStrike">
              <a:solidFill>
                <a:schemeClr val="lt1"/>
              </a:solidFill>
              <a:latin typeface="Arial"/>
              <a:ea typeface="Arial"/>
              <a:cs typeface="Arial"/>
              <a:sym typeface="Arial"/>
            </a:endParaRPr>
          </a:p>
        </p:txBody>
      </p:sp>
      <p:sp>
        <p:nvSpPr>
          <p:cNvPr id="219" name="Google Shape;219;p12"/>
          <p:cNvSpPr/>
          <p:nvPr/>
        </p:nvSpPr>
        <p:spPr>
          <a:xfrm>
            <a:off x="6483539" y="1820017"/>
            <a:ext cx="5336989" cy="1015214"/>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chemeClr val="lt1"/>
                </a:solidFill>
                <a:latin typeface="Calibri"/>
                <a:ea typeface="Calibri"/>
                <a:cs typeface="Calibri"/>
                <a:sym typeface="Calibri"/>
              </a:rPr>
              <a:t>Fyzický alebo digitálny </a:t>
            </a:r>
            <a:r>
              <a:rPr b="1" i="0" lang="en-GB" sz="1600" u="none" cap="none" strike="noStrike">
                <a:solidFill>
                  <a:srgbClr val="FFFF00"/>
                </a:solidFill>
                <a:latin typeface="Calibri"/>
                <a:ea typeface="Calibri"/>
                <a:cs typeface="Calibri"/>
                <a:sym typeface="Calibri"/>
              </a:rPr>
              <a:t>prístup k prioritným návštevám</a:t>
            </a:r>
            <a:r>
              <a:rPr b="0" i="0" lang="en-GB" sz="1600" u="none" cap="none" strike="noStrike">
                <a:solidFill>
                  <a:schemeClr val="lt1"/>
                </a:solidFill>
                <a:latin typeface="Calibri"/>
                <a:ea typeface="Calibri"/>
                <a:cs typeface="Calibri"/>
                <a:sym typeface="Calibri"/>
              </a:rPr>
              <a:t> </a:t>
            </a:r>
            <a:endParaRPr b="0" i="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chemeClr val="lt1"/>
                </a:solidFill>
                <a:latin typeface="Calibri"/>
                <a:ea typeface="Calibri"/>
                <a:cs typeface="Calibri"/>
                <a:sym typeface="Calibri"/>
              </a:rPr>
              <a:t>v návštevníckom centre Európskej komisie v Bruseli organizovaných, podľa možnosti, v ich jazyku.</a:t>
            </a:r>
            <a:endParaRPr b="0" i="0" sz="1600" u="none" cap="none" strike="noStrike">
              <a:solidFill>
                <a:schemeClr val="lt1"/>
              </a:solidFill>
              <a:latin typeface="Calibri"/>
              <a:ea typeface="Calibri"/>
              <a:cs typeface="Calibri"/>
              <a:sym typeface="Calibri"/>
            </a:endParaRPr>
          </a:p>
        </p:txBody>
      </p:sp>
      <p:sp>
        <p:nvSpPr>
          <p:cNvPr id="220" name="Google Shape;220;p12"/>
          <p:cNvSpPr/>
          <p:nvPr/>
        </p:nvSpPr>
        <p:spPr>
          <a:xfrm>
            <a:off x="371472" y="4301175"/>
            <a:ext cx="5361506" cy="1000290"/>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Calibri"/>
                <a:ea typeface="Calibri"/>
                <a:cs typeface="Calibri"/>
                <a:sym typeface="Calibri"/>
              </a:rPr>
              <a:t>Zvýhodnený prístup k množstvu osvetových sietí EÚ, </a:t>
            </a:r>
            <a:r>
              <a:rPr b="0" i="0" lang="en-GB" sz="1600" u="none" cap="none" strike="noStrike">
                <a:solidFill>
                  <a:schemeClr val="lt1"/>
                </a:solidFill>
                <a:latin typeface="Calibri"/>
                <a:ea typeface="Calibri"/>
                <a:cs typeface="Calibri"/>
                <a:sym typeface="Calibri"/>
              </a:rPr>
              <a:t>vrátane viac než 420 centier EUROPE DIRECT, ktoré existujú takmer vo všetkých regiónoch EÚ.</a:t>
            </a:r>
            <a:endParaRPr b="0" i="0" sz="1600" u="none" cap="none" strike="noStrik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13"/>
          <p:cNvSpPr txBox="1"/>
          <p:nvPr>
            <p:ph type="title"/>
          </p:nvPr>
        </p:nvSpPr>
        <p:spPr>
          <a:xfrm>
            <a:off x="371475" y="1449388"/>
            <a:ext cx="7712100" cy="41403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FF"/>
              </a:buClr>
              <a:buSzPts val="4000"/>
              <a:buFont typeface="Calibri"/>
              <a:buNone/>
            </a:pPr>
            <a:r>
              <a:rPr lang="en-GB">
                <a:solidFill>
                  <a:srgbClr val="FFFFFF"/>
                </a:solidFill>
              </a:rPr>
              <a:t>Špecifický </a:t>
            </a:r>
            <a:r>
              <a:rPr b="1" lang="en-GB">
                <a:solidFill>
                  <a:srgbClr val="FFF100"/>
                </a:solidFill>
              </a:rPr>
              <a:t>prieskum</a:t>
            </a:r>
            <a:endParaRPr b="1">
              <a:solidFill>
                <a:srgbClr val="FFF100"/>
              </a:solidFill>
            </a:endParaRPr>
          </a:p>
        </p:txBody>
      </p:sp>
      <p:sp>
        <p:nvSpPr>
          <p:cNvPr id="226" name="Google Shape;226;p13"/>
          <p:cNvSpPr txBox="1"/>
          <p:nvPr>
            <p:ph idx="1" type="body"/>
          </p:nvPr>
        </p:nvSpPr>
        <p:spPr>
          <a:xfrm>
            <a:off x="8571775" y="6020375"/>
            <a:ext cx="32490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Budovanie Európy s</a:t>
            </a:r>
            <a:endParaRPr/>
          </a:p>
          <a:p>
            <a:pPr indent="0" lvl="0" marL="0" rtl="0" algn="r">
              <a:lnSpc>
                <a:spcPct val="90000"/>
              </a:lnSpc>
              <a:spcBef>
                <a:spcPts val="0"/>
              </a:spcBef>
              <a:spcAft>
                <a:spcPts val="0"/>
              </a:spcAft>
              <a:buClr>
                <a:srgbClr val="7F7F7F"/>
              </a:buClr>
              <a:buSzPts val="1400"/>
              <a:buNone/>
            </a:pPr>
            <a:r>
              <a:rPr b="1" lang="en-GB" sz="2400">
                <a:solidFill>
                  <a:srgbClr val="13155D"/>
                </a:solidFill>
              </a:rPr>
              <a:t>miestnymi zastupiteľmi</a:t>
            </a:r>
            <a:endParaRPr/>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14"/>
          <p:cNvSpPr txBox="1"/>
          <p:nvPr>
            <p:ph type="title"/>
          </p:nvPr>
        </p:nvSpPr>
        <p:spPr>
          <a:xfrm>
            <a:off x="1602902" y="982212"/>
            <a:ext cx="8069100" cy="38349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2000"/>
              <a:buFont typeface="Arial"/>
              <a:buNone/>
            </a:pPr>
            <a:r>
              <a:rPr b="0" i="0" lang="en-GB" sz="2000" u="none" cap="none" strike="noStrike">
                <a:solidFill>
                  <a:srgbClr val="13165D"/>
                </a:solidFill>
                <a:latin typeface="Calibri"/>
                <a:ea typeface="Calibri"/>
                <a:cs typeface="Calibri"/>
                <a:sym typeface="Calibri"/>
              </a:rPr>
              <a:t>Vyplnením špecifického prieskumu je možné získať prístup k témam, ktoré sú najrelevantnejšie pre komunikačné potreby konkrétneho volebného obvodu.</a:t>
            </a: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Zapojením sa do špecifického prieskumu EÚ získate možnosť:</a:t>
            </a:r>
            <a:br>
              <a:rPr b="1"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 dostávať relevantné informácie týkajúce sa EÚ</a:t>
            </a: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 podieľať sa na online seminároch</a:t>
            </a: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 zúčastniť sa návštev inštitúcií EÚ vo svojom jazyku</a:t>
            </a:r>
            <a:br>
              <a:rPr b="0" i="0" lang="en-GB" sz="2000" u="none" cap="none" strike="noStrike">
                <a:solidFill>
                  <a:srgbClr val="13165D"/>
                </a:solidFill>
                <a:latin typeface="Calibri"/>
                <a:ea typeface="Calibri"/>
                <a:cs typeface="Calibri"/>
                <a:sym typeface="Calibri"/>
              </a:rPr>
            </a:br>
            <a:br>
              <a:rPr b="0" i="0" lang="en-GB" sz="1800" u="none" cap="none" strike="noStrike">
                <a:solidFill>
                  <a:srgbClr val="000000"/>
                </a:solidFill>
                <a:latin typeface="Arial"/>
                <a:ea typeface="Arial"/>
                <a:cs typeface="Arial"/>
                <a:sym typeface="Arial"/>
              </a:rPr>
            </a:br>
            <a:r>
              <a:rPr b="1" i="0" lang="en-GB" sz="2000" u="none" cap="none" strike="noStrike">
                <a:solidFill>
                  <a:srgbClr val="13165D"/>
                </a:solidFill>
                <a:latin typeface="Calibri"/>
                <a:ea typeface="Calibri"/>
                <a:cs typeface="Calibri"/>
                <a:sym typeface="Calibri"/>
              </a:rPr>
              <a:t>Odkaz na špecifický prieskum: </a:t>
            </a:r>
            <a:br>
              <a:rPr b="0" i="0" lang="en-GB" sz="2000" u="none" cap="none" strike="noStrike">
                <a:solidFill>
                  <a:srgbClr val="13165D"/>
                </a:solidFill>
                <a:latin typeface="Calibri"/>
                <a:ea typeface="Calibri"/>
                <a:cs typeface="Calibri"/>
                <a:sym typeface="Calibri"/>
              </a:rPr>
            </a:br>
            <a:br>
              <a:rPr b="0" i="0" lang="en-GB" sz="2000" u="sng" cap="none" strike="noStrike">
                <a:solidFill>
                  <a:srgbClr val="13165D"/>
                </a:solidFill>
                <a:latin typeface="Calibri"/>
                <a:ea typeface="Calibri"/>
                <a:cs typeface="Calibri"/>
                <a:sym typeface="Calibri"/>
                <a:hlinkClick r:id="rId3">
                  <a:extLst>
                    <a:ext uri="{A12FA001-AC4F-418D-AE19-62706E023703}">
                      <ahyp:hlinkClr val="tx"/>
                    </a:ext>
                  </a:extLst>
                </a:hlinkClick>
              </a:rPr>
            </a:br>
            <a:r>
              <a:rPr b="0" i="0" lang="en-GB" sz="2000" u="sng" cap="none" strike="noStrike">
                <a:solidFill>
                  <a:srgbClr val="13165D"/>
                </a:solidFill>
                <a:latin typeface="Calibri"/>
                <a:ea typeface="Calibri"/>
                <a:cs typeface="Calibri"/>
                <a:sym typeface="Calibri"/>
                <a:hlinkClick r:id="rId4">
                  <a:extLst>
                    <a:ext uri="{A12FA001-AC4F-418D-AE19-62706E023703}">
                      <ahyp:hlinkClr val="tx"/>
                    </a:ext>
                  </a:extLst>
                </a:hlinkClick>
              </a:rPr>
              <a:t>https://ec.europa.eu/eusurvey/runner/BELC-specific-survey</a:t>
            </a:r>
            <a:endParaRPr b="0" i="0" sz="2000" u="none" cap="none" strike="noStrike">
              <a:solidFill>
                <a:srgbClr val="13165D"/>
              </a:solidFill>
              <a:latin typeface="Calibri"/>
              <a:ea typeface="Calibri"/>
              <a:cs typeface="Calibri"/>
              <a:sym typeface="Calibri"/>
            </a:endParaRPr>
          </a:p>
        </p:txBody>
      </p:sp>
      <p:sp>
        <p:nvSpPr>
          <p:cNvPr id="232" name="Google Shape;232;p14"/>
          <p:cNvSpPr txBox="1"/>
          <p:nvPr>
            <p:ph idx="1" type="body"/>
          </p:nvPr>
        </p:nvSpPr>
        <p:spPr>
          <a:xfrm>
            <a:off x="8774750" y="6020375"/>
            <a:ext cx="30459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Budovanie Európy s</a:t>
            </a:r>
            <a:endParaRPr/>
          </a:p>
          <a:p>
            <a:pPr indent="0" lvl="0" marL="0" rtl="0" algn="r">
              <a:lnSpc>
                <a:spcPct val="90000"/>
              </a:lnSpc>
              <a:spcBef>
                <a:spcPts val="0"/>
              </a:spcBef>
              <a:spcAft>
                <a:spcPts val="0"/>
              </a:spcAft>
              <a:buClr>
                <a:srgbClr val="7F7F7F"/>
              </a:buClr>
              <a:buSzPts val="1400"/>
              <a:buNone/>
            </a:pPr>
            <a:r>
              <a:rPr b="1" lang="en-GB" sz="2400">
                <a:solidFill>
                  <a:srgbClr val="13155D"/>
                </a:solidFill>
              </a:rPr>
              <a:t>miestnymi zastupiteľmi</a:t>
            </a:r>
            <a:endParaRPr/>
          </a:p>
          <a:p>
            <a:pPr indent="0" lvl="0" marL="0" rtl="0" algn="r">
              <a:lnSpc>
                <a:spcPct val="90000"/>
              </a:lnSpc>
              <a:spcBef>
                <a:spcPts val="1000"/>
              </a:spcBef>
              <a:spcAft>
                <a:spcPts val="0"/>
              </a:spcAft>
              <a:buClr>
                <a:srgbClr val="7F7F7F"/>
              </a:buClr>
              <a:buSzPts val="1400"/>
              <a:buNone/>
            </a:pPr>
            <a:r>
              <a:t/>
            </a:r>
            <a:endParaRPr/>
          </a:p>
        </p:txBody>
      </p:sp>
      <p:sp>
        <p:nvSpPr>
          <p:cNvPr id="233" name="Google Shape;233;p14"/>
          <p:cNvSpPr txBox="1"/>
          <p:nvPr>
            <p:ph idx="2" type="body"/>
          </p:nvPr>
        </p:nvSpPr>
        <p:spPr>
          <a:xfrm>
            <a:off x="10058399" y="306759"/>
            <a:ext cx="1762200" cy="8901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Špecifický prieskum</a:t>
            </a:r>
            <a:endParaRPr>
              <a:solidFill>
                <a:srgbClr val="13165D"/>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5"/>
          <p:cNvSpPr txBox="1"/>
          <p:nvPr>
            <p:ph type="title"/>
          </p:nvPr>
        </p:nvSpPr>
        <p:spPr>
          <a:xfrm>
            <a:off x="371474" y="1449388"/>
            <a:ext cx="9385475"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00"/>
              </a:buClr>
              <a:buSzPts val="4000"/>
              <a:buFont typeface="Calibri"/>
              <a:buNone/>
            </a:pPr>
            <a:r>
              <a:rPr b="1" lang="en-GB">
                <a:solidFill>
                  <a:srgbClr val="FFFF00"/>
                </a:solidFill>
                <a:latin typeface="Calibri"/>
                <a:ea typeface="Calibri"/>
                <a:cs typeface="Calibri"/>
                <a:sym typeface="Calibri"/>
              </a:rPr>
              <a:t>Partner</a:t>
            </a:r>
            <a:r>
              <a:rPr b="1" lang="en-GB">
                <a:solidFill>
                  <a:srgbClr val="FFFF00"/>
                </a:solidFill>
              </a:rPr>
              <a:t>stvo</a:t>
            </a:r>
            <a:r>
              <a:rPr b="1" lang="en-GB">
                <a:solidFill>
                  <a:srgbClr val="FFFF00"/>
                </a:solidFill>
                <a:latin typeface="Calibri"/>
                <a:ea typeface="Calibri"/>
                <a:cs typeface="Calibri"/>
                <a:sym typeface="Calibri"/>
              </a:rPr>
              <a:t> </a:t>
            </a:r>
            <a:r>
              <a:rPr b="1" lang="en-GB">
                <a:solidFill>
                  <a:srgbClr val="FFFF00"/>
                </a:solidFill>
              </a:rPr>
              <a:t>s </a:t>
            </a:r>
            <a:endParaRPr/>
          </a:p>
          <a:p>
            <a:pPr indent="0" lvl="0" marL="0" rtl="0" algn="l">
              <a:lnSpc>
                <a:spcPct val="90000"/>
              </a:lnSpc>
              <a:spcBef>
                <a:spcPts val="0"/>
              </a:spcBef>
              <a:spcAft>
                <a:spcPts val="0"/>
              </a:spcAft>
              <a:buClr>
                <a:srgbClr val="FFFF00"/>
              </a:buClr>
              <a:buSzPts val="4000"/>
              <a:buFont typeface="Calibri"/>
              <a:buNone/>
            </a:pPr>
            <a:r>
              <a:rPr lang="en-GB"/>
              <a:t>Výborom regiónov (VR)</a:t>
            </a:r>
            <a:endParaRPr/>
          </a:p>
        </p:txBody>
      </p:sp>
      <p:sp>
        <p:nvSpPr>
          <p:cNvPr id="239" name="Google Shape;239;p15"/>
          <p:cNvSpPr txBox="1"/>
          <p:nvPr/>
        </p:nvSpPr>
        <p:spPr>
          <a:xfrm>
            <a:off x="8398575" y="6020375"/>
            <a:ext cx="3421800" cy="641700"/>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chemeClr val="lt1"/>
              </a:buClr>
              <a:buSzPts val="1400"/>
              <a:buFont typeface="Arial"/>
              <a:buNone/>
            </a:pPr>
            <a:r>
              <a:rPr b="0" i="0" lang="en-GB" sz="1400" u="none" cap="none" strike="noStrike">
                <a:solidFill>
                  <a:schemeClr val="lt1"/>
                </a:solidFill>
                <a:latin typeface="Calibri"/>
                <a:ea typeface="Calibri"/>
                <a:cs typeface="Calibri"/>
                <a:sym typeface="Calibri"/>
              </a:rPr>
              <a:t>Budovanie Európy s</a:t>
            </a:r>
            <a:endParaRPr b="0" i="0" sz="1400" u="none" cap="none" strike="noStrike">
              <a:solidFill>
                <a:schemeClr val="lt1"/>
              </a:solidFill>
              <a:latin typeface="Calibri"/>
              <a:ea typeface="Calibri"/>
              <a:cs typeface="Calibri"/>
              <a:sym typeface="Calibri"/>
            </a:endParaRPr>
          </a:p>
          <a:p>
            <a:pPr indent="0" lvl="0" marL="0" marR="0" rtl="0" algn="r">
              <a:lnSpc>
                <a:spcPct val="90000"/>
              </a:lnSpc>
              <a:spcBef>
                <a:spcPts val="0"/>
              </a:spcBef>
              <a:spcAft>
                <a:spcPts val="0"/>
              </a:spcAft>
              <a:buClr>
                <a:schemeClr val="lt1"/>
              </a:buClr>
              <a:buSzPts val="1400"/>
              <a:buFont typeface="Arial"/>
              <a:buNone/>
            </a:pPr>
            <a:r>
              <a:rPr b="1" i="0" lang="en-GB" sz="2400" u="none" cap="none" strike="noStrike">
                <a:solidFill>
                  <a:srgbClr val="FFFF00"/>
                </a:solidFill>
                <a:latin typeface="Calibri"/>
                <a:ea typeface="Calibri"/>
                <a:cs typeface="Calibri"/>
                <a:sym typeface="Calibri"/>
              </a:rPr>
              <a:t>miestnymi zastupiteľmi</a:t>
            </a:r>
            <a:endParaRPr b="0" i="0" sz="1400" u="none" cap="none" strike="noStrike">
              <a:solidFill>
                <a:schemeClr val="lt1"/>
              </a:solidFill>
              <a:latin typeface="Calibri"/>
              <a:ea typeface="Calibri"/>
              <a:cs typeface="Calibri"/>
              <a:sym typeface="Calibri"/>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6"/>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Partnerstvo s</a:t>
            </a:r>
            <a:endParaRPr b="1">
              <a:solidFill>
                <a:srgbClr val="13165D"/>
              </a:solidFill>
            </a:endParaRPr>
          </a:p>
          <a:p>
            <a:pPr indent="0" lvl="0" marL="0" rtl="0" algn="r">
              <a:lnSpc>
                <a:spcPct val="90000"/>
              </a:lnSpc>
              <a:spcBef>
                <a:spcPts val="0"/>
              </a:spcBef>
              <a:spcAft>
                <a:spcPts val="0"/>
              </a:spcAft>
              <a:buClr>
                <a:srgbClr val="13165D"/>
              </a:buClr>
              <a:buSzPts val="1000"/>
              <a:buNone/>
            </a:pPr>
            <a:r>
              <a:rPr b="1" lang="en-GB">
                <a:solidFill>
                  <a:srgbClr val="13165D"/>
                </a:solidFill>
              </a:rPr>
              <a:t>Výborom regiónov</a:t>
            </a:r>
            <a:endParaRPr b="1">
              <a:solidFill>
                <a:srgbClr val="13165D"/>
              </a:solidFill>
            </a:endParaRPr>
          </a:p>
        </p:txBody>
      </p:sp>
      <p:sp>
        <p:nvSpPr>
          <p:cNvPr id="245" name="Google Shape;245;p16"/>
          <p:cNvSpPr txBox="1"/>
          <p:nvPr>
            <p:ph idx="1" type="body"/>
          </p:nvPr>
        </p:nvSpPr>
        <p:spPr>
          <a:xfrm>
            <a:off x="8050700" y="6020375"/>
            <a:ext cx="37698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Budovanie Európy s</a:t>
            </a:r>
            <a:br>
              <a:rPr lang="en-GB"/>
            </a:br>
            <a:r>
              <a:rPr b="1" lang="en-GB" sz="2400">
                <a:solidFill>
                  <a:srgbClr val="13155D"/>
                </a:solidFill>
              </a:rPr>
              <a:t>miestnymi zastupiteľmi</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
        <p:nvSpPr>
          <p:cNvPr id="246" name="Google Shape;246;p16"/>
          <p:cNvSpPr txBox="1"/>
          <p:nvPr>
            <p:ph idx="1" type="body"/>
          </p:nvPr>
        </p:nvSpPr>
        <p:spPr>
          <a:xfrm>
            <a:off x="371475" y="1449388"/>
            <a:ext cx="11449050" cy="417195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55D"/>
              </a:buClr>
              <a:buSzPts val="2400"/>
              <a:buFont typeface="Arial"/>
              <a:buNone/>
            </a:pPr>
            <a:r>
              <a:rPr lang="en-GB" sz="2400">
                <a:solidFill>
                  <a:srgbClr val="13155D"/>
                </a:solidFill>
              </a:rPr>
              <a:t>Sieť </a:t>
            </a:r>
            <a:r>
              <a:rPr b="1" lang="en-GB" sz="2400">
                <a:solidFill>
                  <a:srgbClr val="13155D"/>
                </a:solidFill>
              </a:rPr>
              <a:t>„Budovanie Európy s miestnymi zastupiteľmi”</a:t>
            </a:r>
            <a:r>
              <a:rPr lang="en-GB" sz="2400">
                <a:solidFill>
                  <a:srgbClr val="13155D"/>
                </a:solidFill>
              </a:rPr>
              <a:t> ťaží z úzkej spolupráce s Európskou sieťou predstaviteľov územných samospráv pre otázky EÚ zriadenou Výborom regiónov.</a:t>
            </a:r>
            <a:endParaRPr sz="2400">
              <a:solidFill>
                <a:srgbClr val="13155D"/>
              </a:solidFill>
            </a:endParaRPr>
          </a:p>
          <a:p>
            <a:pPr indent="0" lvl="0" marL="0" marR="0" rtl="0" algn="l">
              <a:lnSpc>
                <a:spcPct val="90000"/>
              </a:lnSpc>
              <a:spcBef>
                <a:spcPts val="1000"/>
              </a:spcBef>
              <a:spcAft>
                <a:spcPts val="0"/>
              </a:spcAft>
              <a:buClr>
                <a:srgbClr val="13155D"/>
              </a:buClr>
              <a:buSzPts val="2400"/>
              <a:buFont typeface="Arial"/>
              <a:buNone/>
            </a:pPr>
            <a:r>
              <a:rPr lang="en-GB" sz="2400">
                <a:solidFill>
                  <a:srgbClr val="13155D"/>
                </a:solidFill>
              </a:rPr>
              <a:t>Určité ciele Európskej siete predstaviteľov územných samospráv pre otázky EÚ, ktorú zriadil Európsky výbor regiónov (CoR) v roku 2021, sú rovnaké ako ciele našej siete, napríklad rozširovať znalosti o politikách EÚ medzi miestnymi zastupiteľmi a podporovať ich </a:t>
            </a:r>
            <a:br>
              <a:rPr lang="en-GB" sz="2400">
                <a:solidFill>
                  <a:srgbClr val="13155D"/>
                </a:solidFill>
              </a:rPr>
            </a:br>
            <a:r>
              <a:rPr lang="en-GB" sz="2400">
                <a:solidFill>
                  <a:srgbClr val="13155D"/>
                </a:solidFill>
              </a:rPr>
              <a:t>pri činnostiach súvisiacich s EÚ.</a:t>
            </a:r>
            <a:endParaRPr/>
          </a:p>
          <a:p>
            <a:pPr indent="0" lvl="0" marL="0" marR="0" rtl="0" algn="l">
              <a:lnSpc>
                <a:spcPct val="90000"/>
              </a:lnSpc>
              <a:spcBef>
                <a:spcPts val="1000"/>
              </a:spcBef>
              <a:spcAft>
                <a:spcPts val="0"/>
              </a:spcAft>
              <a:buClr>
                <a:srgbClr val="13155D"/>
              </a:buClr>
              <a:buSzPts val="2400"/>
              <a:buFont typeface="Arial"/>
              <a:buNone/>
            </a:pPr>
            <a:r>
              <a:rPr lang="en-GB" sz="2400">
                <a:solidFill>
                  <a:srgbClr val="13155D"/>
                </a:solidFill>
              </a:rPr>
              <a:t>Naša sieť je zameraná na komunikáciu s občanmi, sieť Výboru regiónov má však za cieľ vytvoriť prepojenia s prácou členov Výboru regiónov.</a:t>
            </a:r>
            <a:endParaRPr/>
          </a:p>
          <a:p>
            <a:pPr indent="0" lvl="0" marL="0" marR="0" rtl="0" algn="l">
              <a:lnSpc>
                <a:spcPct val="90000"/>
              </a:lnSpc>
              <a:spcBef>
                <a:spcPts val="1000"/>
              </a:spcBef>
              <a:spcAft>
                <a:spcPts val="0"/>
              </a:spcAft>
              <a:buClr>
                <a:srgbClr val="13155D"/>
              </a:buClr>
              <a:buSzPts val="2400"/>
              <a:buFont typeface="Arial"/>
              <a:buNone/>
            </a:pPr>
            <a:r>
              <a:rPr b="1" lang="en-GB" sz="2400">
                <a:solidFill>
                  <a:srgbClr val="13155D"/>
                </a:solidFill>
              </a:rPr>
              <a:t>Môžete sa stať členom oboch sietí</a:t>
            </a:r>
            <a:r>
              <a:rPr b="1" i="0" lang="en-GB" sz="2400" u="none" cap="none" strike="noStrike">
                <a:solidFill>
                  <a:srgbClr val="13155D"/>
                </a:solidFill>
                <a:latin typeface="Calibri"/>
                <a:ea typeface="Calibri"/>
                <a:cs typeface="Calibri"/>
                <a:sym typeface="Calibri"/>
              </a:rPr>
              <a:t>!</a:t>
            </a:r>
            <a:endParaRPr b="1" i="0" sz="2400" u="none" cap="none" strike="noStrike">
              <a:solidFill>
                <a:srgbClr val="13155D"/>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7"/>
          <p:cNvSpPr txBox="1"/>
          <p:nvPr>
            <p:ph type="title"/>
          </p:nvPr>
        </p:nvSpPr>
        <p:spPr>
          <a:xfrm>
            <a:off x="371474" y="1449388"/>
            <a:ext cx="9385475"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FF"/>
              </a:buClr>
              <a:buSzPts val="4000"/>
              <a:buFont typeface="Calibri"/>
              <a:buNone/>
            </a:pPr>
            <a:r>
              <a:rPr lang="en-GB">
                <a:solidFill>
                  <a:srgbClr val="FFFFFF"/>
                </a:solidFill>
              </a:rPr>
              <a:t>Čo sa od </a:t>
            </a:r>
            <a:r>
              <a:rPr b="1" lang="en-GB">
                <a:solidFill>
                  <a:srgbClr val="FFF100"/>
                </a:solidFill>
              </a:rPr>
              <a:t>členov siete</a:t>
            </a:r>
            <a:endParaRPr b="1">
              <a:solidFill>
                <a:srgbClr val="FFF100"/>
              </a:solidFill>
            </a:endParaRPr>
          </a:p>
          <a:p>
            <a:pPr indent="0" lvl="0" marL="0" rtl="0" algn="l">
              <a:lnSpc>
                <a:spcPct val="90000"/>
              </a:lnSpc>
              <a:spcBef>
                <a:spcPts val="0"/>
              </a:spcBef>
              <a:spcAft>
                <a:spcPts val="0"/>
              </a:spcAft>
              <a:buClr>
                <a:srgbClr val="FFFFFF"/>
              </a:buClr>
              <a:buSzPts val="4000"/>
              <a:buFont typeface="Calibri"/>
              <a:buNone/>
            </a:pPr>
            <a:r>
              <a:rPr b="1" lang="en-GB">
                <a:solidFill>
                  <a:srgbClr val="FFF100"/>
                </a:solidFill>
              </a:rPr>
              <a:t>očakáva</a:t>
            </a:r>
            <a:r>
              <a:rPr b="1" lang="en-GB">
                <a:solidFill>
                  <a:srgbClr val="FFF100"/>
                </a:solidFill>
                <a:latin typeface="Calibri"/>
                <a:ea typeface="Calibri"/>
                <a:cs typeface="Calibri"/>
                <a:sym typeface="Calibri"/>
              </a:rPr>
              <a:t>?</a:t>
            </a:r>
            <a:endParaRPr>
              <a:solidFill>
                <a:srgbClr val="FFF100"/>
              </a:solidFill>
              <a:latin typeface="Calibri"/>
              <a:ea typeface="Calibri"/>
              <a:cs typeface="Calibri"/>
              <a:sym typeface="Calibri"/>
            </a:endParaRPr>
          </a:p>
        </p:txBody>
      </p:sp>
      <p:sp>
        <p:nvSpPr>
          <p:cNvPr id="252" name="Google Shape;252;p17"/>
          <p:cNvSpPr txBox="1"/>
          <p:nvPr/>
        </p:nvSpPr>
        <p:spPr>
          <a:xfrm>
            <a:off x="7901600" y="6020375"/>
            <a:ext cx="3918900" cy="641700"/>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chemeClr val="lt1"/>
              </a:buClr>
              <a:buSzPts val="1400"/>
              <a:buFont typeface="Arial"/>
              <a:buNone/>
            </a:pPr>
            <a:r>
              <a:rPr b="0" i="0" lang="en-GB" sz="1400" u="none" cap="none" strike="noStrike">
                <a:solidFill>
                  <a:schemeClr val="lt1"/>
                </a:solidFill>
                <a:latin typeface="Calibri"/>
                <a:ea typeface="Calibri"/>
                <a:cs typeface="Calibri"/>
                <a:sym typeface="Calibri"/>
              </a:rPr>
              <a:t>Budovanie Európy s</a:t>
            </a:r>
            <a:endParaRPr b="0" i="0" sz="1400" u="none" cap="none" strike="noStrike">
              <a:solidFill>
                <a:schemeClr val="lt1"/>
              </a:solidFill>
              <a:latin typeface="Calibri"/>
              <a:ea typeface="Calibri"/>
              <a:cs typeface="Calibri"/>
              <a:sym typeface="Calibri"/>
            </a:endParaRPr>
          </a:p>
          <a:p>
            <a:pPr indent="0" lvl="0" marL="0" marR="0" rtl="0" algn="r">
              <a:lnSpc>
                <a:spcPct val="90000"/>
              </a:lnSpc>
              <a:spcBef>
                <a:spcPts val="0"/>
              </a:spcBef>
              <a:spcAft>
                <a:spcPts val="0"/>
              </a:spcAft>
              <a:buClr>
                <a:schemeClr val="lt1"/>
              </a:buClr>
              <a:buSzPts val="1400"/>
              <a:buFont typeface="Arial"/>
              <a:buNone/>
            </a:pPr>
            <a:r>
              <a:rPr b="1" i="0" lang="en-GB" sz="2400" u="none" cap="none" strike="noStrike">
                <a:solidFill>
                  <a:srgbClr val="FFFF00"/>
                </a:solidFill>
                <a:latin typeface="Calibri"/>
                <a:ea typeface="Calibri"/>
                <a:cs typeface="Calibri"/>
                <a:sym typeface="Calibri"/>
              </a:rPr>
              <a:t>miestnymi zastupiteľmi</a:t>
            </a:r>
            <a:endParaRPr b="0" i="0" sz="1400" u="none" cap="none" strike="noStrike">
              <a:solidFill>
                <a:schemeClr val="lt1"/>
              </a:solidFill>
              <a:latin typeface="Calibri"/>
              <a:ea typeface="Calibri"/>
              <a:cs typeface="Calibri"/>
              <a:sym typeface="Calibri"/>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18"/>
          <p:cNvSpPr txBox="1"/>
          <p:nvPr>
            <p:ph idx="1" type="body"/>
          </p:nvPr>
        </p:nvSpPr>
        <p:spPr>
          <a:xfrm>
            <a:off x="8216350" y="6020375"/>
            <a:ext cx="36042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Budovanie Európy s</a:t>
            </a:r>
            <a:br>
              <a:rPr lang="en-GB"/>
            </a:br>
            <a:r>
              <a:rPr b="1" lang="en-GB" sz="2400">
                <a:solidFill>
                  <a:srgbClr val="13155D"/>
                </a:solidFill>
              </a:rPr>
              <a:t>miestnymi zastupiteľmi</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
        <p:nvSpPr>
          <p:cNvPr id="258" name="Google Shape;258;p18"/>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Čo sa od členov siete</a:t>
            </a:r>
            <a:endParaRPr b="1">
              <a:solidFill>
                <a:srgbClr val="13165D"/>
              </a:solidFill>
            </a:endParaRPr>
          </a:p>
          <a:p>
            <a:pPr indent="0" lvl="0" marL="0" rtl="0" algn="r">
              <a:lnSpc>
                <a:spcPct val="90000"/>
              </a:lnSpc>
              <a:spcBef>
                <a:spcPts val="0"/>
              </a:spcBef>
              <a:spcAft>
                <a:spcPts val="0"/>
              </a:spcAft>
              <a:buClr>
                <a:srgbClr val="13165D"/>
              </a:buClr>
              <a:buSzPts val="1000"/>
              <a:buNone/>
            </a:pPr>
            <a:r>
              <a:rPr b="1" lang="en-GB">
                <a:solidFill>
                  <a:srgbClr val="13165D"/>
                </a:solidFill>
              </a:rPr>
              <a:t>očakáva?</a:t>
            </a:r>
            <a:endParaRPr b="1">
              <a:solidFill>
                <a:srgbClr val="13165D"/>
              </a:solidFill>
            </a:endParaRPr>
          </a:p>
        </p:txBody>
      </p:sp>
      <p:sp>
        <p:nvSpPr>
          <p:cNvPr id="259" name="Google Shape;259;p18"/>
          <p:cNvSpPr txBox="1"/>
          <p:nvPr>
            <p:ph idx="3" type="body"/>
          </p:nvPr>
        </p:nvSpPr>
        <p:spPr>
          <a:xfrm>
            <a:off x="329350" y="1449375"/>
            <a:ext cx="7887000" cy="4171800"/>
          </a:xfrm>
          <a:prstGeom prst="rect">
            <a:avLst/>
          </a:prstGeom>
          <a:noFill/>
          <a:ln>
            <a:noFill/>
          </a:ln>
        </p:spPr>
        <p:txBody>
          <a:bodyPr anchorCtr="0" anchor="ctr" bIns="0" lIns="0" spcFirstLastPara="1" rIns="0" wrap="square" tIns="0">
            <a:noAutofit/>
          </a:bodyPr>
          <a:lstStyle/>
          <a:p>
            <a:pPr indent="-228600" lvl="0" marL="228600" rtl="0" algn="l">
              <a:lnSpc>
                <a:spcPct val="90000"/>
              </a:lnSpc>
              <a:spcBef>
                <a:spcPts val="0"/>
              </a:spcBef>
              <a:spcAft>
                <a:spcPts val="0"/>
              </a:spcAft>
              <a:buClr>
                <a:srgbClr val="FFF100"/>
              </a:buClr>
              <a:buSzPts val="1800"/>
              <a:buChar char="•"/>
            </a:pPr>
            <a:r>
              <a:rPr b="1" lang="en-GB">
                <a:solidFill>
                  <a:srgbClr val="FFF100"/>
                </a:solidFill>
              </a:rPr>
              <a:t>Zapájanie sa do diskusie</a:t>
            </a:r>
            <a:r>
              <a:rPr b="1" lang="en-GB" sz="1800">
                <a:solidFill>
                  <a:srgbClr val="FFF100"/>
                </a:solidFill>
                <a:latin typeface="Calibri"/>
                <a:ea typeface="Calibri"/>
                <a:cs typeface="Calibri"/>
                <a:sym typeface="Calibri"/>
              </a:rPr>
              <a:t> </a:t>
            </a:r>
            <a:r>
              <a:rPr lang="en-GB">
                <a:solidFill>
                  <a:srgbClr val="FFFFFF"/>
                </a:solidFill>
              </a:rPr>
              <a:t>s členmi svojho volebného obvodu a miestnymi médiami o všeobecných politických iniciatívach a opatreniach, ktoré EÚ realizuje.</a:t>
            </a:r>
            <a:endParaRPr/>
          </a:p>
          <a:p>
            <a:pPr indent="-228600" lvl="0" marL="228600" rtl="0" algn="l">
              <a:lnSpc>
                <a:spcPct val="90000"/>
              </a:lnSpc>
              <a:spcBef>
                <a:spcPts val="1000"/>
              </a:spcBef>
              <a:spcAft>
                <a:spcPts val="0"/>
              </a:spcAft>
              <a:buClr>
                <a:srgbClr val="FFF100"/>
              </a:buClr>
              <a:buSzPts val="1800"/>
              <a:buChar char="•"/>
            </a:pPr>
            <a:r>
              <a:rPr b="1" lang="en-GB">
                <a:solidFill>
                  <a:srgbClr val="FFF100"/>
                </a:solidFill>
              </a:rPr>
              <a:t>Prezentovanie politík EÚ</a:t>
            </a:r>
            <a:r>
              <a:rPr lang="en-GB" sz="1800"/>
              <a:t>,</a:t>
            </a:r>
            <a:r>
              <a:rPr b="1" lang="en-GB" sz="1800">
                <a:solidFill>
                  <a:srgbClr val="FFF100"/>
                </a:solidFill>
                <a:latin typeface="Calibri"/>
                <a:ea typeface="Calibri"/>
                <a:cs typeface="Calibri"/>
                <a:sym typeface="Calibri"/>
              </a:rPr>
              <a:t> </a:t>
            </a:r>
            <a:r>
              <a:rPr lang="en-GB">
                <a:solidFill>
                  <a:srgbClr val="FFFFFF"/>
                </a:solidFill>
              </a:rPr>
              <a:t>činností aj iniciatív, na základe presných </a:t>
            </a:r>
            <a:br>
              <a:rPr lang="en-GB">
                <a:solidFill>
                  <a:srgbClr val="FFFFFF"/>
                </a:solidFill>
              </a:rPr>
            </a:br>
            <a:r>
              <a:rPr lang="en-GB">
                <a:solidFill>
                  <a:srgbClr val="FFFFFF"/>
                </a:solidFill>
              </a:rPr>
              <a:t>a dôveryhodných informácií.</a:t>
            </a:r>
            <a:endParaRPr b="1" sz="1800">
              <a:solidFill>
                <a:srgbClr val="FFF100"/>
              </a:solidFill>
              <a:latin typeface="Calibri"/>
              <a:ea typeface="Calibri"/>
              <a:cs typeface="Calibri"/>
              <a:sym typeface="Calibri"/>
            </a:endParaRPr>
          </a:p>
          <a:p>
            <a:pPr indent="-228600" lvl="0" marL="228600" rtl="0" algn="l">
              <a:lnSpc>
                <a:spcPct val="90000"/>
              </a:lnSpc>
              <a:spcBef>
                <a:spcPts val="1000"/>
              </a:spcBef>
              <a:spcAft>
                <a:spcPts val="0"/>
              </a:spcAft>
              <a:buClr>
                <a:srgbClr val="FFF100"/>
              </a:buClr>
              <a:buSzPts val="1800"/>
              <a:buChar char="•"/>
            </a:pPr>
            <a:r>
              <a:rPr b="1" lang="en-GB">
                <a:solidFill>
                  <a:srgbClr val="FFF100"/>
                </a:solidFill>
              </a:rPr>
              <a:t>Účasť na živote siete</a:t>
            </a:r>
            <a:r>
              <a:rPr b="1" lang="en-GB" sz="1800">
                <a:solidFill>
                  <a:srgbClr val="FFF100"/>
                </a:solidFill>
                <a:latin typeface="Calibri"/>
                <a:ea typeface="Calibri"/>
                <a:cs typeface="Calibri"/>
                <a:sym typeface="Calibri"/>
              </a:rPr>
              <a:t>, </a:t>
            </a:r>
            <a:r>
              <a:rPr lang="en-GB">
                <a:solidFill>
                  <a:srgbClr val="FFFFFF"/>
                </a:solidFill>
              </a:rPr>
              <a:t>vrátane napríklad reagovania na prieskumy vykonávaných približne dvakrát ročne.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9"/>
          <p:cNvSpPr txBox="1"/>
          <p:nvPr>
            <p:ph type="title"/>
          </p:nvPr>
        </p:nvSpPr>
        <p:spPr>
          <a:xfrm>
            <a:off x="371475" y="1449388"/>
            <a:ext cx="7712074"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2F2F2"/>
              </a:buClr>
              <a:buSzPts val="4000"/>
              <a:buFont typeface="Calibri"/>
              <a:buNone/>
            </a:pPr>
            <a:r>
              <a:rPr lang="en-GB">
                <a:solidFill>
                  <a:srgbClr val="F2F2F2"/>
                </a:solidFill>
              </a:rPr>
              <a:t>Pripojenie sa k sieti</a:t>
            </a:r>
            <a:br>
              <a:rPr b="1" lang="en-GB">
                <a:solidFill>
                  <a:srgbClr val="F2F2F2"/>
                </a:solidFill>
                <a:latin typeface="Calibri"/>
                <a:ea typeface="Calibri"/>
                <a:cs typeface="Calibri"/>
                <a:sym typeface="Calibri"/>
              </a:rPr>
            </a:br>
            <a:r>
              <a:rPr b="1" lang="en-GB">
                <a:solidFill>
                  <a:srgbClr val="FFF100"/>
                </a:solidFill>
              </a:rPr>
              <a:t>čo bude ďalej</a:t>
            </a:r>
            <a:r>
              <a:rPr b="1" lang="en-GB">
                <a:solidFill>
                  <a:srgbClr val="FFF100"/>
                </a:solidFill>
                <a:latin typeface="Calibri"/>
                <a:ea typeface="Calibri"/>
                <a:cs typeface="Calibri"/>
                <a:sym typeface="Calibri"/>
              </a:rPr>
              <a:t>?</a:t>
            </a:r>
            <a:endParaRPr>
              <a:solidFill>
                <a:srgbClr val="F2F2F2"/>
              </a:solidFill>
              <a:latin typeface="Calibri"/>
              <a:ea typeface="Calibri"/>
              <a:cs typeface="Calibri"/>
              <a:sym typeface="Calibri"/>
            </a:endParaRPr>
          </a:p>
        </p:txBody>
      </p:sp>
      <p:sp>
        <p:nvSpPr>
          <p:cNvPr id="265" name="Google Shape;265;p19"/>
          <p:cNvSpPr txBox="1"/>
          <p:nvPr>
            <p:ph idx="1" type="body"/>
          </p:nvPr>
        </p:nvSpPr>
        <p:spPr>
          <a:xfrm>
            <a:off x="8083550" y="6020375"/>
            <a:ext cx="37371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Budovanie Európy s </a:t>
            </a:r>
            <a:br>
              <a:rPr lang="en-GB"/>
            </a:br>
            <a:r>
              <a:rPr b="1" lang="en-GB" sz="2400">
                <a:solidFill>
                  <a:srgbClr val="13155D"/>
                </a:solidFill>
              </a:rPr>
              <a:t>miestnymi zastupiteľmi</a:t>
            </a:r>
            <a:endParaRPr/>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4000"/>
              <a:buFont typeface="Calibri"/>
              <a:buNone/>
            </a:pPr>
            <a:r>
              <a:rPr lang="en-GB" sz="4000"/>
              <a:t>Čo je</a:t>
            </a:r>
            <a:r>
              <a:rPr b="1" lang="en-GB" sz="4000">
                <a:latin typeface="Calibri"/>
                <a:ea typeface="Calibri"/>
                <a:cs typeface="Calibri"/>
                <a:sym typeface="Calibri"/>
              </a:rPr>
              <a:t> </a:t>
            </a:r>
            <a:endParaRPr sz="4000">
              <a:latin typeface="Calibri"/>
              <a:ea typeface="Calibri"/>
              <a:cs typeface="Calibri"/>
              <a:sym typeface="Calibri"/>
            </a:endParaRPr>
          </a:p>
        </p:txBody>
      </p:sp>
      <p:sp>
        <p:nvSpPr>
          <p:cNvPr id="141" name="Google Shape;141;p2"/>
          <p:cNvSpPr txBox="1"/>
          <p:nvPr>
            <p:ph idx="1" type="body"/>
          </p:nvPr>
        </p:nvSpPr>
        <p:spPr>
          <a:xfrm>
            <a:off x="304568" y="3132946"/>
            <a:ext cx="11437899" cy="1683556"/>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FFF200"/>
              </a:buClr>
              <a:buSzPts val="5400"/>
              <a:buNone/>
            </a:pPr>
            <a:r>
              <a:rPr b="1" lang="en-GB" sz="5400">
                <a:solidFill>
                  <a:srgbClr val="FFF200"/>
                </a:solidFill>
                <a:latin typeface="Calibri"/>
                <a:ea typeface="Calibri"/>
                <a:cs typeface="Calibri"/>
                <a:sym typeface="Calibri"/>
              </a:rPr>
              <a:t>“</a:t>
            </a:r>
            <a:r>
              <a:rPr lang="en-GB" sz="5400">
                <a:solidFill>
                  <a:srgbClr val="FFF200"/>
                </a:solidFill>
              </a:rPr>
              <a:t>Budovanie Európy s</a:t>
            </a:r>
            <a:endParaRPr sz="5400">
              <a:solidFill>
                <a:srgbClr val="FFF200"/>
              </a:solidFill>
            </a:endParaRPr>
          </a:p>
          <a:p>
            <a:pPr indent="0" lvl="0" marL="0" rtl="0" algn="l">
              <a:lnSpc>
                <a:spcPct val="90000"/>
              </a:lnSpc>
              <a:spcBef>
                <a:spcPts val="0"/>
              </a:spcBef>
              <a:spcAft>
                <a:spcPts val="0"/>
              </a:spcAft>
              <a:buClr>
                <a:srgbClr val="FFF200"/>
              </a:buClr>
              <a:buSzPts val="5400"/>
              <a:buNone/>
            </a:pPr>
            <a:r>
              <a:rPr lang="en-GB" sz="5400">
                <a:solidFill>
                  <a:srgbClr val="FFF200"/>
                </a:solidFill>
              </a:rPr>
              <a:t>  miestnymi zastupiteľmi</a:t>
            </a:r>
            <a:r>
              <a:rPr b="1" lang="en-GB" sz="5400">
                <a:solidFill>
                  <a:srgbClr val="FFF200"/>
                </a:solidFill>
                <a:latin typeface="Calibri"/>
                <a:ea typeface="Calibri"/>
                <a:cs typeface="Calibri"/>
                <a:sym typeface="Calibri"/>
              </a:rPr>
              <a:t>”?</a:t>
            </a:r>
            <a:endParaRPr sz="5400">
              <a:solidFill>
                <a:srgbClr val="FFF200"/>
              </a:solidFill>
              <a:latin typeface="Calibri"/>
              <a:ea typeface="Calibri"/>
              <a:cs typeface="Calibri"/>
              <a:sym typeface="Calibri"/>
            </a:endParaRPr>
          </a:p>
        </p:txBody>
      </p:sp>
      <p:sp>
        <p:nvSpPr>
          <p:cNvPr id="142" name="Google Shape;142;p2"/>
          <p:cNvSpPr txBox="1"/>
          <p:nvPr>
            <p:ph idx="2" type="body"/>
          </p:nvPr>
        </p:nvSpPr>
        <p:spPr>
          <a:xfrm>
            <a:off x="7272125" y="6020375"/>
            <a:ext cx="45483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Budovanie Európy s</a:t>
            </a:r>
            <a:endParaRPr/>
          </a:p>
          <a:p>
            <a:pPr indent="0" lvl="0" marL="0" rtl="0" algn="r">
              <a:lnSpc>
                <a:spcPct val="90000"/>
              </a:lnSpc>
              <a:spcBef>
                <a:spcPts val="0"/>
              </a:spcBef>
              <a:spcAft>
                <a:spcPts val="0"/>
              </a:spcAft>
              <a:buClr>
                <a:schemeClr val="lt1"/>
              </a:buClr>
              <a:buSzPts val="1400"/>
              <a:buNone/>
            </a:pPr>
            <a:r>
              <a:rPr b="1" lang="en-GB" sz="2400">
                <a:solidFill>
                  <a:srgbClr val="FFFF00"/>
                </a:solidFill>
              </a:rPr>
              <a:t>miestnymi zastupiteľmi</a:t>
            </a:r>
            <a:endParaRPr/>
          </a:p>
          <a:p>
            <a:pPr indent="0" lvl="0" marL="0" rtl="0" algn="r">
              <a:lnSpc>
                <a:spcPct val="90000"/>
              </a:lnSpc>
              <a:spcBef>
                <a:spcPts val="0"/>
              </a:spcBef>
              <a:spcAft>
                <a:spcPts val="0"/>
              </a:spcAft>
              <a:buClr>
                <a:schemeClr val="lt1"/>
              </a:buClr>
              <a:buSzPts val="1400"/>
              <a:buNone/>
            </a:pPr>
            <a:r>
              <a:t/>
            </a:r>
            <a:endParaRPr/>
          </a:p>
          <a:p>
            <a:pPr indent="0" lvl="0" marL="0" rtl="0" algn="r">
              <a:lnSpc>
                <a:spcPct val="90000"/>
              </a:lnSpc>
              <a:spcBef>
                <a:spcPts val="1000"/>
              </a:spcBef>
              <a:spcAft>
                <a:spcPts val="0"/>
              </a:spcAft>
              <a:buClr>
                <a:schemeClr val="lt1"/>
              </a:buClr>
              <a:buSzPts val="14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20"/>
          <p:cNvSpPr txBox="1"/>
          <p:nvPr>
            <p:ph idx="1" type="body"/>
          </p:nvPr>
        </p:nvSpPr>
        <p:spPr>
          <a:xfrm>
            <a:off x="8266050" y="6020375"/>
            <a:ext cx="35544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Budovanie Európy s</a:t>
            </a:r>
            <a:br>
              <a:rPr lang="en-GB"/>
            </a:br>
            <a:r>
              <a:rPr b="1" lang="en-GB" sz="2400">
                <a:solidFill>
                  <a:srgbClr val="13155D"/>
                </a:solidFill>
              </a:rPr>
              <a:t>miestnymi zastupiteľmi</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
        <p:nvSpPr>
          <p:cNvPr id="271" name="Google Shape;271;p20"/>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Pripojenie sa k sieti -</a:t>
            </a:r>
            <a:endParaRPr b="1">
              <a:solidFill>
                <a:srgbClr val="13165D"/>
              </a:solidFill>
            </a:endParaRPr>
          </a:p>
          <a:p>
            <a:pPr indent="0" lvl="0" marL="0" rtl="0" algn="r">
              <a:lnSpc>
                <a:spcPct val="90000"/>
              </a:lnSpc>
              <a:spcBef>
                <a:spcPts val="0"/>
              </a:spcBef>
              <a:spcAft>
                <a:spcPts val="0"/>
              </a:spcAft>
              <a:buClr>
                <a:srgbClr val="13165D"/>
              </a:buClr>
              <a:buSzPts val="1000"/>
              <a:buNone/>
            </a:pPr>
            <a:r>
              <a:rPr b="1" lang="en-GB">
                <a:solidFill>
                  <a:srgbClr val="13165D"/>
                </a:solidFill>
              </a:rPr>
              <a:t>čo bude ďalej?</a:t>
            </a:r>
            <a:endParaRPr b="1">
              <a:solidFill>
                <a:srgbClr val="13165D"/>
              </a:solidFill>
            </a:endParaRPr>
          </a:p>
        </p:txBody>
      </p:sp>
      <p:sp>
        <p:nvSpPr>
          <p:cNvPr id="272" name="Google Shape;272;p20"/>
          <p:cNvSpPr txBox="1"/>
          <p:nvPr>
            <p:ph idx="3" type="body"/>
          </p:nvPr>
        </p:nvSpPr>
        <p:spPr>
          <a:xfrm>
            <a:off x="360888" y="1449387"/>
            <a:ext cx="5260646" cy="4171724"/>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1800"/>
              <a:buNone/>
            </a:pPr>
            <a:r>
              <a:rPr b="1" lang="en-GB">
                <a:solidFill>
                  <a:srgbClr val="13165D"/>
                </a:solidFill>
              </a:rPr>
              <a:t>Keď sa miestna samospráva a jej vymenovaní zastupitelia stanú partnermi a členmi projektu</a:t>
            </a:r>
            <a:r>
              <a:rPr b="1" lang="en-GB" sz="1800">
                <a:solidFill>
                  <a:srgbClr val="13165D"/>
                </a:solidFill>
                <a:latin typeface="Calibri"/>
                <a:ea typeface="Calibri"/>
                <a:cs typeface="Calibri"/>
                <a:sym typeface="Calibri"/>
              </a:rPr>
              <a:t>:</a:t>
            </a:r>
            <a:endParaRPr b="1" sz="1800">
              <a:solidFill>
                <a:srgbClr val="13165D"/>
              </a:solidFill>
              <a:latin typeface="Calibri"/>
              <a:ea typeface="Calibri"/>
              <a:cs typeface="Calibri"/>
              <a:sym typeface="Calibri"/>
            </a:endParaRPr>
          </a:p>
          <a:p>
            <a:pPr indent="-228600" lvl="0" marL="228600" rtl="0" algn="l">
              <a:lnSpc>
                <a:spcPct val="90000"/>
              </a:lnSpc>
              <a:spcBef>
                <a:spcPts val="1000"/>
              </a:spcBef>
              <a:spcAft>
                <a:spcPts val="0"/>
              </a:spcAft>
              <a:buClr>
                <a:srgbClr val="13165D"/>
              </a:buClr>
              <a:buSzPts val="1800"/>
              <a:buChar char="•"/>
            </a:pPr>
            <a:r>
              <a:rPr b="1" lang="en-GB">
                <a:solidFill>
                  <a:srgbClr val="13165D"/>
                </a:solidFill>
              </a:rPr>
              <a:t>dostanú materiály na zviditeľnenie, </a:t>
            </a:r>
            <a:r>
              <a:rPr lang="en-GB">
                <a:solidFill>
                  <a:srgbClr val="13165D"/>
                </a:solidFill>
              </a:rPr>
              <a:t>ktoré sa využijú na propagáciu ich účasti na projekte, ako aj vytlačiteľný certifikát člena, kovovú tabuľku a rolovací banner pre miestnu samosprávu, aby sa vystavili </a:t>
            </a:r>
            <a:br>
              <a:rPr lang="en-GB">
                <a:solidFill>
                  <a:srgbClr val="13165D"/>
                </a:solidFill>
              </a:rPr>
            </a:br>
            <a:r>
              <a:rPr lang="en-GB">
                <a:solidFill>
                  <a:srgbClr val="13165D"/>
                </a:solidFill>
              </a:rPr>
              <a:t>na miestach prístupných verejnosti</a:t>
            </a:r>
            <a:endParaRPr/>
          </a:p>
          <a:p>
            <a:pPr indent="-228600" lvl="0" marL="228600" rtl="0" algn="l">
              <a:lnSpc>
                <a:spcPct val="90000"/>
              </a:lnSpc>
              <a:spcBef>
                <a:spcPts val="1000"/>
              </a:spcBef>
              <a:spcAft>
                <a:spcPts val="0"/>
              </a:spcAft>
              <a:buClr>
                <a:srgbClr val="13165D"/>
              </a:buClr>
              <a:buSzPts val="1800"/>
              <a:buChar char="•"/>
            </a:pPr>
            <a:r>
              <a:rPr b="1" lang="en-GB">
                <a:solidFill>
                  <a:srgbClr val="13165D"/>
                </a:solidFill>
              </a:rPr>
              <a:t>budú uvedení </a:t>
            </a:r>
            <a:r>
              <a:rPr lang="en-GB">
                <a:solidFill>
                  <a:srgbClr val="13165D"/>
                </a:solidFill>
              </a:rPr>
              <a:t>na verejnej webovej lokalite ako členovia projektu</a:t>
            </a:r>
            <a:endParaRPr>
              <a:solidFill>
                <a:srgbClr val="13165D"/>
              </a:solidFill>
            </a:endParaRPr>
          </a:p>
          <a:p>
            <a:pPr indent="-228600" lvl="0" marL="228600" rtl="0" algn="l">
              <a:lnSpc>
                <a:spcPct val="90000"/>
              </a:lnSpc>
              <a:spcBef>
                <a:spcPts val="1000"/>
              </a:spcBef>
              <a:spcAft>
                <a:spcPts val="0"/>
              </a:spcAft>
              <a:buClr>
                <a:srgbClr val="13165D"/>
              </a:buClr>
              <a:buSzPts val="1800"/>
              <a:buChar char="•"/>
            </a:pPr>
            <a:r>
              <a:rPr b="1" lang="en-GB">
                <a:solidFill>
                  <a:srgbClr val="13165D"/>
                </a:solidFill>
              </a:rPr>
              <a:t>získajú prístup </a:t>
            </a:r>
            <a:r>
              <a:rPr lang="en-GB">
                <a:solidFill>
                  <a:srgbClr val="13165D"/>
                </a:solidFill>
              </a:rPr>
              <a:t>k online informačnej platforme</a:t>
            </a:r>
            <a:endParaRPr/>
          </a:p>
          <a:p>
            <a:pPr indent="-228600" lvl="0" marL="228600" rtl="0" algn="l">
              <a:lnSpc>
                <a:spcPct val="90000"/>
              </a:lnSpc>
              <a:spcBef>
                <a:spcPts val="1000"/>
              </a:spcBef>
              <a:spcAft>
                <a:spcPts val="0"/>
              </a:spcAft>
              <a:buClr>
                <a:srgbClr val="13165D"/>
              </a:buClr>
              <a:buSzPts val="1800"/>
              <a:buChar char="•"/>
            </a:pPr>
            <a:r>
              <a:rPr lang="en-GB">
                <a:solidFill>
                  <a:srgbClr val="13165D"/>
                </a:solidFill>
              </a:rPr>
              <a:t>začnú dostávať </a:t>
            </a:r>
            <a:r>
              <a:rPr b="1" lang="en-GB">
                <a:solidFill>
                  <a:srgbClr val="13165D"/>
                </a:solidFill>
              </a:rPr>
              <a:t>materiál a aktuálne informácie</a:t>
            </a:r>
            <a:r>
              <a:rPr lang="en-GB">
                <a:solidFill>
                  <a:srgbClr val="13165D"/>
                </a:solidFill>
              </a:rPr>
              <a:t> </a:t>
            </a:r>
            <a:br>
              <a:rPr lang="en-GB">
                <a:solidFill>
                  <a:srgbClr val="13165D"/>
                </a:solidFill>
              </a:rPr>
            </a:br>
            <a:r>
              <a:rPr lang="en-GB">
                <a:solidFill>
                  <a:srgbClr val="13165D"/>
                </a:solidFill>
              </a:rPr>
              <a:t>o projektových aktivitách prostredníctvom e-mailu</a:t>
            </a:r>
            <a:endParaRPr/>
          </a:p>
        </p:txBody>
      </p:sp>
      <p:sp>
        <p:nvSpPr>
          <p:cNvPr id="273" name="Google Shape;273;p20"/>
          <p:cNvSpPr txBox="1"/>
          <p:nvPr/>
        </p:nvSpPr>
        <p:spPr>
          <a:xfrm>
            <a:off x="6102972" y="1794603"/>
            <a:ext cx="5058364" cy="4042729"/>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13155D"/>
              </a:buClr>
              <a:buSzPts val="1800"/>
              <a:buFont typeface="Calibri"/>
              <a:buNone/>
            </a:pPr>
            <a:r>
              <a:rPr b="1" i="0" lang="en-GB" sz="1800" u="none" cap="none" strike="noStrike">
                <a:solidFill>
                  <a:srgbClr val="13155D"/>
                </a:solidFill>
                <a:latin typeface="Calibri"/>
                <a:ea typeface="Calibri"/>
                <a:cs typeface="Calibri"/>
                <a:sym typeface="Calibri"/>
              </a:rPr>
              <a:t>Miestni zastupitelia navyše dostanú vstupný prieskum ich záujmov a informačných potrieb. Budú pozvaní aj na online a offline informačné stretnutia súvisiace s témou ich záujmu a informačnými potrebami.</a:t>
            </a:r>
            <a:endParaRPr b="0" i="0" sz="1800" u="none" cap="none" strike="noStrike">
              <a:solidFill>
                <a:srgbClr val="13155D"/>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21"/>
          <p:cNvSpPr txBox="1"/>
          <p:nvPr>
            <p:ph type="title"/>
          </p:nvPr>
        </p:nvSpPr>
        <p:spPr>
          <a:xfrm>
            <a:off x="371475" y="1449389"/>
            <a:ext cx="4954152" cy="4140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65D"/>
              </a:buClr>
              <a:buSzPts val="2000"/>
              <a:buFont typeface="Calibri"/>
              <a:buNone/>
            </a:pPr>
            <a:r>
              <a:rPr b="0" i="0" lang="en-GB" sz="2000" u="none" cap="none" strike="noStrike">
                <a:solidFill>
                  <a:srgbClr val="13165D"/>
                </a:solidFill>
                <a:latin typeface="Calibri"/>
                <a:ea typeface="Calibri"/>
                <a:cs typeface="Calibri"/>
                <a:sym typeface="Calibri"/>
              </a:rPr>
              <a:t>Online komunikačná platforma pre členov siete Budovanie Európy s miestnymi zastupiteľmi je zaregistrovaná</a:t>
            </a:r>
            <a:endParaRPr b="0" i="0" sz="2000" u="none" cap="none" strike="noStrike">
              <a:solidFill>
                <a:srgbClr val="13165D"/>
              </a:solidFill>
              <a:latin typeface="Calibri"/>
              <a:ea typeface="Calibri"/>
              <a:cs typeface="Calibri"/>
              <a:sym typeface="Calibri"/>
            </a:endParaRPr>
          </a:p>
          <a:p>
            <a:pPr indent="0" lvl="0" marL="0" marR="0" rtl="0" algn="l">
              <a:lnSpc>
                <a:spcPct val="90000"/>
              </a:lnSpc>
              <a:spcBef>
                <a:spcPts val="0"/>
              </a:spcBef>
              <a:spcAft>
                <a:spcPts val="0"/>
              </a:spcAft>
              <a:buClr>
                <a:srgbClr val="13165D"/>
              </a:buClr>
              <a:buSzPts val="2000"/>
              <a:buFont typeface="Calibri"/>
              <a:buNone/>
            </a:pPr>
            <a:r>
              <a:rPr b="0" i="0" lang="en-GB" sz="2000" u="none" cap="none" strike="noStrike">
                <a:solidFill>
                  <a:srgbClr val="13165D"/>
                </a:solidFill>
                <a:latin typeface="Calibri"/>
                <a:ea typeface="Calibri"/>
                <a:cs typeface="Calibri"/>
                <a:sym typeface="Calibri"/>
              </a:rPr>
              <a:t>na platforme </a:t>
            </a:r>
            <a:r>
              <a:rPr b="1" i="0" lang="en-GB" sz="2000" u="none" cap="none" strike="noStrike">
                <a:solidFill>
                  <a:srgbClr val="13165D"/>
                </a:solidFill>
                <a:latin typeface="Calibri"/>
                <a:ea typeface="Calibri"/>
                <a:cs typeface="Calibri"/>
                <a:sym typeface="Calibri"/>
              </a:rPr>
              <a:t>Futurium Európskej komisie </a:t>
            </a:r>
            <a:r>
              <a:rPr b="0" i="0" lang="en-GB" sz="2000" u="none" cap="none" strike="noStrike">
                <a:solidFill>
                  <a:srgbClr val="13165D"/>
                </a:solidFill>
                <a:latin typeface="Calibri"/>
                <a:ea typeface="Calibri"/>
                <a:cs typeface="Calibri"/>
                <a:sym typeface="Calibri"/>
              </a:rPr>
              <a:t>(https://futurium.ec.europa.eu).</a:t>
            </a: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Členovia získajú prístup k platforme </a:t>
            </a:r>
            <a:endParaRPr b="0" i="0" sz="2000" u="none" cap="none" strike="noStrike">
              <a:solidFill>
                <a:srgbClr val="13165D"/>
              </a:solidFill>
              <a:latin typeface="Calibri"/>
              <a:ea typeface="Calibri"/>
              <a:cs typeface="Calibri"/>
              <a:sym typeface="Calibri"/>
            </a:endParaRPr>
          </a:p>
          <a:p>
            <a:pPr indent="0" lvl="0" marL="0" marR="0" rtl="0" algn="l">
              <a:lnSpc>
                <a:spcPct val="90000"/>
              </a:lnSpc>
              <a:spcBef>
                <a:spcPts val="0"/>
              </a:spcBef>
              <a:spcAft>
                <a:spcPts val="0"/>
              </a:spcAft>
              <a:buClr>
                <a:srgbClr val="13165D"/>
              </a:buClr>
              <a:buSzPts val="2000"/>
              <a:buFont typeface="Calibri"/>
              <a:buNone/>
            </a:pPr>
            <a:r>
              <a:rPr b="0" i="0" lang="en-GB" sz="2000" u="none" cap="none" strike="noStrike">
                <a:solidFill>
                  <a:srgbClr val="13165D"/>
                </a:solidFill>
                <a:latin typeface="Calibri"/>
                <a:ea typeface="Calibri"/>
                <a:cs typeface="Calibri"/>
                <a:sym typeface="Calibri"/>
              </a:rPr>
              <a:t>až po zaregistrovaní sa do </a:t>
            </a:r>
            <a:r>
              <a:rPr b="1" i="0" lang="en-GB" sz="2000" u="none" cap="none" strike="noStrike">
                <a:solidFill>
                  <a:srgbClr val="13165D"/>
                </a:solidFill>
                <a:latin typeface="Calibri"/>
                <a:ea typeface="Calibri"/>
                <a:cs typeface="Calibri"/>
                <a:sym typeface="Calibri"/>
              </a:rPr>
              <a:t>EU Login</a:t>
            </a:r>
            <a:r>
              <a:rPr b="0" i="0" lang="en-GB" sz="2000" u="none" cap="none" strike="noStrike">
                <a:solidFill>
                  <a:srgbClr val="13165D"/>
                </a:solidFill>
                <a:latin typeface="Calibri"/>
                <a:ea typeface="Calibri"/>
                <a:cs typeface="Calibri"/>
                <a:sym typeface="Calibri"/>
              </a:rPr>
              <a:t>.</a:t>
            </a:r>
            <a:endParaRPr b="0" i="0" sz="2000" u="none" cap="none" strike="noStrike">
              <a:solidFill>
                <a:srgbClr val="13165D"/>
              </a:solidFill>
              <a:latin typeface="Calibri"/>
              <a:ea typeface="Calibri"/>
              <a:cs typeface="Calibri"/>
              <a:sym typeface="Calibri"/>
            </a:endParaRPr>
          </a:p>
        </p:txBody>
      </p:sp>
      <p:sp>
        <p:nvSpPr>
          <p:cNvPr id="279" name="Google Shape;279;p21"/>
          <p:cNvSpPr txBox="1"/>
          <p:nvPr>
            <p:ph idx="1" type="body"/>
          </p:nvPr>
        </p:nvSpPr>
        <p:spPr>
          <a:xfrm>
            <a:off x="7785650" y="6020375"/>
            <a:ext cx="40350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Budovanie Európy s</a:t>
            </a:r>
            <a:br>
              <a:rPr lang="en-GB"/>
            </a:br>
            <a:r>
              <a:rPr b="1" lang="en-GB" sz="2400">
                <a:solidFill>
                  <a:srgbClr val="13155D"/>
                </a:solidFill>
              </a:rPr>
              <a:t>miestnymi zastupiteľmi</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
        <p:nvSpPr>
          <p:cNvPr id="280" name="Google Shape;280;p21"/>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Pripojenie sa k sieti -</a:t>
            </a:r>
            <a:endParaRPr b="1">
              <a:solidFill>
                <a:srgbClr val="13165D"/>
              </a:solidFill>
            </a:endParaRPr>
          </a:p>
          <a:p>
            <a:pPr indent="0" lvl="0" marL="0" rtl="0" algn="r">
              <a:lnSpc>
                <a:spcPct val="90000"/>
              </a:lnSpc>
              <a:spcBef>
                <a:spcPts val="0"/>
              </a:spcBef>
              <a:spcAft>
                <a:spcPts val="0"/>
              </a:spcAft>
              <a:buClr>
                <a:srgbClr val="13165D"/>
              </a:buClr>
              <a:buSzPts val="1000"/>
              <a:buNone/>
            </a:pPr>
            <a:r>
              <a:rPr b="1" lang="en-GB">
                <a:solidFill>
                  <a:srgbClr val="13165D"/>
                </a:solidFill>
              </a:rPr>
              <a:t>čo bude ďalej?</a:t>
            </a:r>
            <a:endParaRPr b="1">
              <a:solidFill>
                <a:srgbClr val="13165D"/>
              </a:solidFill>
            </a:endParaRPr>
          </a:p>
          <a:p>
            <a:pPr indent="0" lvl="0" marL="0" rtl="0" algn="r">
              <a:lnSpc>
                <a:spcPct val="90000"/>
              </a:lnSpc>
              <a:spcBef>
                <a:spcPts val="0"/>
              </a:spcBef>
              <a:spcAft>
                <a:spcPts val="0"/>
              </a:spcAft>
              <a:buClr>
                <a:srgbClr val="13165D"/>
              </a:buClr>
              <a:buSzPts val="1000"/>
              <a:buNone/>
            </a:pPr>
            <a:r>
              <a:t/>
            </a:r>
            <a:endParaRPr b="1">
              <a:solidFill>
                <a:srgbClr val="13165D"/>
              </a:solidFill>
            </a:endParaRPr>
          </a:p>
        </p:txBody>
      </p:sp>
      <p:pic>
        <p:nvPicPr>
          <p:cNvPr id="281" name="Google Shape;281;p21"/>
          <p:cNvPicPr preferRelativeResize="0"/>
          <p:nvPr/>
        </p:nvPicPr>
        <p:blipFill rotWithShape="1">
          <a:blip r:embed="rId3">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2"/>
          <p:cNvSpPr txBox="1"/>
          <p:nvPr>
            <p:ph type="title"/>
          </p:nvPr>
        </p:nvSpPr>
        <p:spPr>
          <a:xfrm>
            <a:off x="371475" y="1449389"/>
            <a:ext cx="4954152" cy="4140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65D"/>
              </a:buClr>
              <a:buSzPts val="2000"/>
              <a:buFont typeface="Calibri"/>
              <a:buNone/>
            </a:pPr>
            <a:r>
              <a:rPr b="0" i="0" lang="en-GB" sz="2000" u="none" cap="none" strike="noStrike">
                <a:solidFill>
                  <a:srgbClr val="13165D"/>
                </a:solidFill>
                <a:latin typeface="Calibri"/>
                <a:ea typeface="Calibri"/>
                <a:cs typeface="Calibri"/>
                <a:sym typeface="Calibri"/>
              </a:rPr>
              <a:t>The online communication platform for the members of Building Europe with Local Councillors is hosted on the </a:t>
            </a:r>
            <a:r>
              <a:rPr b="1" i="0" lang="en-GB" sz="2000" u="none" cap="none" strike="noStrike">
                <a:solidFill>
                  <a:srgbClr val="13165D"/>
                </a:solidFill>
                <a:latin typeface="Calibri"/>
                <a:ea typeface="Calibri"/>
                <a:cs typeface="Calibri"/>
                <a:sym typeface="Calibri"/>
              </a:rPr>
              <a:t>European Commission Futurium platform</a:t>
            </a:r>
            <a:r>
              <a:rPr b="0" i="0" lang="en-GB" sz="2000" u="none" cap="none" strike="noStrike">
                <a:solidFill>
                  <a:srgbClr val="13165D"/>
                </a:solidFill>
                <a:latin typeface="Calibri"/>
                <a:ea typeface="Calibri"/>
                <a:cs typeface="Calibri"/>
                <a:sym typeface="Calibri"/>
              </a:rPr>
              <a:t> (https://futurium.ec.europa.eu).</a:t>
            </a: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Members will need to register to</a:t>
            </a:r>
            <a:r>
              <a:rPr b="1" i="0" lang="en-GB" sz="2000" u="none" cap="none" strike="noStrike">
                <a:solidFill>
                  <a:srgbClr val="13165D"/>
                </a:solidFill>
                <a:latin typeface="Calibri"/>
                <a:ea typeface="Calibri"/>
                <a:cs typeface="Calibri"/>
                <a:sym typeface="Calibri"/>
              </a:rPr>
              <a:t> EU login </a:t>
            </a:r>
            <a:r>
              <a:rPr b="0" i="0" lang="en-GB" sz="2000" u="none" cap="none" strike="noStrike">
                <a:solidFill>
                  <a:srgbClr val="13165D"/>
                </a:solidFill>
                <a:latin typeface="Calibri"/>
                <a:ea typeface="Calibri"/>
                <a:cs typeface="Calibri"/>
                <a:sym typeface="Calibri"/>
              </a:rPr>
              <a:t>to receive access to the platform. </a:t>
            </a:r>
            <a:endParaRPr b="0" i="0" sz="2000" u="none" cap="none" strike="noStrike">
              <a:solidFill>
                <a:schemeClr val="dk1"/>
              </a:solidFill>
              <a:latin typeface="Calibri"/>
              <a:ea typeface="Calibri"/>
              <a:cs typeface="Calibri"/>
              <a:sym typeface="Calibri"/>
            </a:endParaRPr>
          </a:p>
        </p:txBody>
      </p:sp>
      <p:sp>
        <p:nvSpPr>
          <p:cNvPr id="287" name="Google Shape;287;p22"/>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288" name="Google Shape;288;p22"/>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Joining the network</a:t>
            </a:r>
            <a:br>
              <a:rPr lang="en-GB">
                <a:solidFill>
                  <a:srgbClr val="13165D"/>
                </a:solidFill>
              </a:rPr>
            </a:br>
            <a:r>
              <a:rPr b="1" lang="en-GB">
                <a:solidFill>
                  <a:srgbClr val="13165D"/>
                </a:solidFill>
                <a:latin typeface="Calibri"/>
                <a:ea typeface="Calibri"/>
                <a:cs typeface="Calibri"/>
                <a:sym typeface="Calibri"/>
              </a:rPr>
              <a:t>what happens next?</a:t>
            </a:r>
            <a:endParaRPr>
              <a:solidFill>
                <a:srgbClr val="13165D"/>
              </a:solidFill>
              <a:latin typeface="Calibri"/>
              <a:ea typeface="Calibri"/>
              <a:cs typeface="Calibri"/>
              <a:sym typeface="Calibri"/>
            </a:endParaRPr>
          </a:p>
        </p:txBody>
      </p:sp>
      <p:sp>
        <p:nvSpPr>
          <p:cNvPr id="289" name="Google Shape;289;p22"/>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90" name="Google Shape;290;p22"/>
          <p:cNvPicPr preferRelativeResize="0"/>
          <p:nvPr/>
        </p:nvPicPr>
        <p:blipFill rotWithShape="1">
          <a:blip r:embed="rId3">
            <a:alphaModFix/>
          </a:blip>
          <a:srcRect b="0" l="0" r="0" t="0"/>
          <a:stretch/>
        </p:blipFill>
        <p:spPr>
          <a:xfrm>
            <a:off x="0" y="99489"/>
            <a:ext cx="12160000" cy="6840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23"/>
          <p:cNvSpPr txBox="1"/>
          <p:nvPr>
            <p:ph idx="1" type="body"/>
          </p:nvPr>
        </p:nvSpPr>
        <p:spPr>
          <a:xfrm>
            <a:off x="8296299" y="6020375"/>
            <a:ext cx="35244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Budovanie Európy s</a:t>
            </a:r>
            <a:endParaRPr/>
          </a:p>
          <a:p>
            <a:pPr indent="0" lvl="0" marL="0" rtl="0" algn="r">
              <a:lnSpc>
                <a:spcPct val="90000"/>
              </a:lnSpc>
              <a:spcBef>
                <a:spcPts val="0"/>
              </a:spcBef>
              <a:spcAft>
                <a:spcPts val="0"/>
              </a:spcAft>
              <a:buClr>
                <a:srgbClr val="7F7F7F"/>
              </a:buClr>
              <a:buSzPts val="1400"/>
              <a:buNone/>
            </a:pPr>
            <a:r>
              <a:rPr b="1" lang="en-GB" sz="2400">
                <a:solidFill>
                  <a:srgbClr val="13155D"/>
                </a:solidFill>
              </a:rPr>
              <a:t>miestnymi zastupiteľmi</a:t>
            </a:r>
            <a:endParaRPr/>
          </a:p>
          <a:p>
            <a:pPr indent="0" lvl="0" marL="0" rtl="0" algn="r">
              <a:lnSpc>
                <a:spcPct val="90000"/>
              </a:lnSpc>
              <a:spcBef>
                <a:spcPts val="1000"/>
              </a:spcBef>
              <a:spcAft>
                <a:spcPts val="0"/>
              </a:spcAft>
              <a:buClr>
                <a:srgbClr val="7F7F7F"/>
              </a:buClr>
              <a:buSzPts val="1400"/>
              <a:buNone/>
            </a:pPr>
            <a:r>
              <a:t/>
            </a:r>
            <a:endParaRPr/>
          </a:p>
        </p:txBody>
      </p:sp>
      <p:sp>
        <p:nvSpPr>
          <p:cNvPr id="296" name="Google Shape;296;p23"/>
          <p:cNvSpPr txBox="1"/>
          <p:nvPr>
            <p:ph idx="2" type="body"/>
          </p:nvPr>
        </p:nvSpPr>
        <p:spPr>
          <a:xfrm>
            <a:off x="10058399" y="306759"/>
            <a:ext cx="1762200" cy="8901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O</a:t>
            </a:r>
            <a:r>
              <a:rPr b="1" lang="en-GB">
                <a:solidFill>
                  <a:srgbClr val="13165D"/>
                </a:solidFill>
                <a:latin typeface="Calibri"/>
                <a:ea typeface="Calibri"/>
                <a:cs typeface="Calibri"/>
                <a:sym typeface="Calibri"/>
              </a:rPr>
              <a:t>nline </a:t>
            </a:r>
            <a:r>
              <a:rPr b="1" lang="en-GB">
                <a:solidFill>
                  <a:srgbClr val="13165D"/>
                </a:solidFill>
              </a:rPr>
              <a:t>komunikačná </a:t>
            </a:r>
            <a:r>
              <a:rPr b="1" lang="en-GB">
                <a:solidFill>
                  <a:srgbClr val="13165D"/>
                </a:solidFill>
                <a:latin typeface="Calibri"/>
                <a:ea typeface="Calibri"/>
                <a:cs typeface="Calibri"/>
                <a:sym typeface="Calibri"/>
              </a:rPr>
              <a:t>platforma </a:t>
            </a:r>
            <a:r>
              <a:rPr b="1" lang="en-GB">
                <a:solidFill>
                  <a:srgbClr val="13165D"/>
                </a:solidFill>
              </a:rPr>
              <a:t>pre členov</a:t>
            </a:r>
            <a:endParaRPr>
              <a:solidFill>
                <a:srgbClr val="13165D"/>
              </a:solidFill>
              <a:latin typeface="Calibri"/>
              <a:ea typeface="Calibri"/>
              <a:cs typeface="Calibri"/>
              <a:sym typeface="Calibri"/>
            </a:endParaRPr>
          </a:p>
        </p:txBody>
      </p:sp>
      <p:pic>
        <p:nvPicPr>
          <p:cNvPr descr="Graphical user interface, application&#10;&#10;Description automatically generated" id="297" name="Google Shape;297;p23"/>
          <p:cNvPicPr preferRelativeResize="0"/>
          <p:nvPr/>
        </p:nvPicPr>
        <p:blipFill rotWithShape="1">
          <a:blip r:embed="rId3">
            <a:alphaModFix/>
          </a:blip>
          <a:srcRect b="0" l="0" r="0" t="0"/>
          <a:stretch/>
        </p:blipFill>
        <p:spPr>
          <a:xfrm>
            <a:off x="1048136" y="1094153"/>
            <a:ext cx="5419517" cy="4789979"/>
          </a:xfrm>
          <a:prstGeom prst="rect">
            <a:avLst/>
          </a:prstGeom>
          <a:noFill/>
          <a:ln>
            <a:noFill/>
          </a:ln>
        </p:spPr>
      </p:pic>
      <p:pic>
        <p:nvPicPr>
          <p:cNvPr descr="Graphical user interface, application&#10;&#10;Description automatically generated" id="298" name="Google Shape;298;p23"/>
          <p:cNvPicPr preferRelativeResize="0"/>
          <p:nvPr/>
        </p:nvPicPr>
        <p:blipFill rotWithShape="1">
          <a:blip r:embed="rId4">
            <a:alphaModFix/>
          </a:blip>
          <a:srcRect b="0" l="0" r="0" t="0"/>
          <a:stretch/>
        </p:blipFill>
        <p:spPr>
          <a:xfrm>
            <a:off x="6653065" y="1094153"/>
            <a:ext cx="5393010" cy="4789980"/>
          </a:xfrm>
          <a:prstGeom prst="rect">
            <a:avLst/>
          </a:prstGeom>
          <a:noFill/>
          <a:ln>
            <a:noFill/>
          </a:ln>
        </p:spPr>
      </p:pic>
      <p:sp>
        <p:nvSpPr>
          <p:cNvPr id="299" name="Google Shape;299;p23"/>
          <p:cNvSpPr txBox="1"/>
          <p:nvPr/>
        </p:nvSpPr>
        <p:spPr>
          <a:xfrm>
            <a:off x="1257345" y="515457"/>
            <a:ext cx="7498200" cy="396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65D"/>
              </a:buClr>
              <a:buSzPts val="2000"/>
              <a:buFont typeface="Calibri"/>
              <a:buNone/>
            </a:pPr>
            <a:r>
              <a:rPr b="0" i="0" lang="en-GB" sz="2000" u="none" cap="none" strike="noStrike">
                <a:solidFill>
                  <a:srgbClr val="13165D"/>
                </a:solidFill>
                <a:latin typeface="Calibri"/>
                <a:ea typeface="Calibri"/>
                <a:cs typeface="Calibri"/>
                <a:sym typeface="Calibri"/>
              </a:rPr>
              <a:t>Skupina Budovanie Európy s miestnymi zastupiteľmi</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4"/>
          <p:cNvSpPr txBox="1"/>
          <p:nvPr>
            <p:ph idx="1" type="body"/>
          </p:nvPr>
        </p:nvSpPr>
        <p:spPr>
          <a:xfrm>
            <a:off x="7802225" y="6020375"/>
            <a:ext cx="40182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Budovanie Európy s</a:t>
            </a:r>
            <a:br>
              <a:rPr lang="en-GB"/>
            </a:br>
            <a:r>
              <a:rPr b="1" lang="en-GB" sz="2400">
                <a:solidFill>
                  <a:srgbClr val="13155D"/>
                </a:solidFill>
              </a:rPr>
              <a:t>miestnymi zastupiteľmi</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
        <p:nvSpPr>
          <p:cNvPr id="305" name="Google Shape;305;p2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Online komunikačná</a:t>
            </a:r>
            <a:endParaRPr b="1">
              <a:solidFill>
                <a:srgbClr val="13165D"/>
              </a:solidFill>
            </a:endParaRPr>
          </a:p>
          <a:p>
            <a:pPr indent="0" lvl="0" marL="0" rtl="0" algn="r">
              <a:lnSpc>
                <a:spcPct val="90000"/>
              </a:lnSpc>
              <a:spcBef>
                <a:spcPts val="0"/>
              </a:spcBef>
              <a:spcAft>
                <a:spcPts val="0"/>
              </a:spcAft>
              <a:buClr>
                <a:srgbClr val="13165D"/>
              </a:buClr>
              <a:buSzPts val="1000"/>
              <a:buNone/>
            </a:pPr>
            <a:r>
              <a:rPr b="1" lang="en-GB">
                <a:solidFill>
                  <a:srgbClr val="13165D"/>
                </a:solidFill>
              </a:rPr>
              <a:t>platforma pre členov</a:t>
            </a:r>
            <a:endParaRPr b="1">
              <a:solidFill>
                <a:srgbClr val="13165D"/>
              </a:solidFill>
            </a:endParaRPr>
          </a:p>
        </p:txBody>
      </p:sp>
      <p:sp>
        <p:nvSpPr>
          <p:cNvPr id="306" name="Google Shape;306;p24"/>
          <p:cNvSpPr txBox="1"/>
          <p:nvPr>
            <p:ph idx="3" type="body"/>
          </p:nvPr>
        </p:nvSpPr>
        <p:spPr>
          <a:xfrm>
            <a:off x="360887" y="2632708"/>
            <a:ext cx="11386676" cy="2268115"/>
          </a:xfrm>
          <a:prstGeom prst="rect">
            <a:avLst/>
          </a:prstGeom>
          <a:noFill/>
          <a:ln>
            <a:noFill/>
          </a:ln>
        </p:spPr>
        <p:txBody>
          <a:bodyPr anchorCtr="0" anchor="ctr" bIns="0" lIns="0" spcFirstLastPara="1" rIns="0" wrap="square" tIns="0">
            <a:noAutofit/>
          </a:bodyPr>
          <a:lstStyle/>
          <a:p>
            <a:pPr indent="-228600" lvl="0" marL="228600" rtl="0" algn="l">
              <a:lnSpc>
                <a:spcPct val="90000"/>
              </a:lnSpc>
              <a:spcBef>
                <a:spcPts val="0"/>
              </a:spcBef>
              <a:spcAft>
                <a:spcPts val="0"/>
              </a:spcAft>
              <a:buClr>
                <a:srgbClr val="13165D"/>
              </a:buClr>
              <a:buSzPts val="2000"/>
              <a:buChar char="•"/>
            </a:pPr>
            <a:r>
              <a:rPr b="1" lang="en-GB" sz="2000">
                <a:solidFill>
                  <a:srgbClr val="13165D"/>
                </a:solidFill>
              </a:rPr>
              <a:t>Informácie </a:t>
            </a:r>
            <a:r>
              <a:rPr lang="en-GB" sz="2000">
                <a:solidFill>
                  <a:srgbClr val="13165D"/>
                </a:solidFill>
              </a:rPr>
              <a:t>zodpovedajúce témam záujmu a informačným potrebám, ktoré členovia špecifikovali </a:t>
            </a:r>
            <a:br>
              <a:rPr lang="en-GB" sz="2000">
                <a:solidFill>
                  <a:srgbClr val="13165D"/>
                </a:solidFill>
              </a:rPr>
            </a:br>
            <a:r>
              <a:rPr lang="en-GB" sz="2000">
                <a:solidFill>
                  <a:srgbClr val="13165D"/>
                </a:solidFill>
              </a:rPr>
              <a:t>vo vstupnom prieskume</a:t>
            </a:r>
            <a:endParaRPr/>
          </a:p>
          <a:p>
            <a:pPr indent="-228600" lvl="0" marL="228600" rtl="0" algn="l">
              <a:lnSpc>
                <a:spcPct val="90000"/>
              </a:lnSpc>
              <a:spcBef>
                <a:spcPts val="1000"/>
              </a:spcBef>
              <a:spcAft>
                <a:spcPts val="0"/>
              </a:spcAft>
              <a:buClr>
                <a:srgbClr val="13165D"/>
              </a:buClr>
              <a:buSzPts val="2000"/>
              <a:buChar char="•"/>
            </a:pPr>
            <a:r>
              <a:rPr b="1" lang="en-GB" sz="2000">
                <a:solidFill>
                  <a:srgbClr val="13165D"/>
                </a:solidFill>
              </a:rPr>
              <a:t>Diskusné fórum</a:t>
            </a:r>
            <a:r>
              <a:rPr lang="en-GB" sz="2000">
                <a:solidFill>
                  <a:srgbClr val="13165D"/>
                </a:solidFill>
              </a:rPr>
              <a:t> na vzájomné učenie sa a delenie sa o skúsenosti medzi členmi</a:t>
            </a:r>
            <a:endParaRPr/>
          </a:p>
          <a:p>
            <a:pPr indent="-228600" lvl="0" marL="228600" rtl="0" algn="l">
              <a:lnSpc>
                <a:spcPct val="90000"/>
              </a:lnSpc>
              <a:spcBef>
                <a:spcPts val="1000"/>
              </a:spcBef>
              <a:spcAft>
                <a:spcPts val="0"/>
              </a:spcAft>
              <a:buClr>
                <a:srgbClr val="13165D"/>
              </a:buClr>
              <a:buSzPts val="2000"/>
              <a:buChar char="•"/>
            </a:pPr>
            <a:r>
              <a:rPr lang="en-GB" sz="2000">
                <a:solidFill>
                  <a:srgbClr val="13165D"/>
                </a:solidFill>
              </a:rPr>
              <a:t>Vybrané </a:t>
            </a:r>
            <a:r>
              <a:rPr b="1" lang="en-GB" sz="2000">
                <a:solidFill>
                  <a:srgbClr val="13165D"/>
                </a:solidFill>
              </a:rPr>
              <a:t>informačné materiály</a:t>
            </a:r>
            <a:endParaRPr b="1" sz="2000">
              <a:solidFill>
                <a:srgbClr val="13165D"/>
              </a:solidFill>
            </a:endParaRPr>
          </a:p>
          <a:p>
            <a:pPr indent="-228600" lvl="0" marL="228600" rtl="0" algn="l">
              <a:lnSpc>
                <a:spcPct val="90000"/>
              </a:lnSpc>
              <a:spcBef>
                <a:spcPts val="1000"/>
              </a:spcBef>
              <a:spcAft>
                <a:spcPts val="0"/>
              </a:spcAft>
              <a:buClr>
                <a:srgbClr val="13165D"/>
              </a:buClr>
              <a:buSzPts val="2000"/>
              <a:buChar char="•"/>
            </a:pPr>
            <a:r>
              <a:rPr b="1" lang="en-GB" sz="2000">
                <a:solidFill>
                  <a:srgbClr val="13165D"/>
                </a:solidFill>
              </a:rPr>
              <a:t>Kalendár </a:t>
            </a:r>
            <a:r>
              <a:rPr lang="en-GB" sz="2000">
                <a:solidFill>
                  <a:srgbClr val="13165D"/>
                </a:solidFill>
              </a:rPr>
              <a:t>offline a online podujatí</a:t>
            </a:r>
            <a:endParaRPr/>
          </a:p>
          <a:p>
            <a:pPr indent="-228600" lvl="0" marL="228600" rtl="0" algn="l">
              <a:lnSpc>
                <a:spcPct val="90000"/>
              </a:lnSpc>
              <a:spcBef>
                <a:spcPts val="1000"/>
              </a:spcBef>
              <a:spcAft>
                <a:spcPts val="0"/>
              </a:spcAft>
              <a:buClr>
                <a:srgbClr val="13165D"/>
              </a:buClr>
              <a:buSzPts val="2000"/>
              <a:buChar char="•"/>
            </a:pPr>
            <a:r>
              <a:rPr b="1" lang="en-GB" sz="2000">
                <a:solidFill>
                  <a:srgbClr val="13165D"/>
                </a:solidFill>
              </a:rPr>
              <a:t>Spoločná skupina </a:t>
            </a:r>
            <a:r>
              <a:rPr lang="en-GB" sz="2000">
                <a:solidFill>
                  <a:srgbClr val="13165D"/>
                </a:solidFill>
              </a:rPr>
              <a:t>s členmi siete miestnych a regionálnych zástupcov samospráv zriadenej Výborom regiónov</a:t>
            </a:r>
            <a:endParaRPr sz="2000"/>
          </a:p>
        </p:txBody>
      </p:sp>
      <p:sp>
        <p:nvSpPr>
          <p:cNvPr id="307" name="Google Shape;307;p24"/>
          <p:cNvSpPr txBox="1"/>
          <p:nvPr/>
        </p:nvSpPr>
        <p:spPr>
          <a:xfrm>
            <a:off x="360887" y="2088133"/>
            <a:ext cx="9697512" cy="42534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13165D"/>
              </a:buClr>
              <a:buSzPts val="2000"/>
              <a:buFont typeface="Arial"/>
              <a:buNone/>
            </a:pPr>
            <a:r>
              <a:rPr b="1" i="0" lang="en-GB" sz="2000" u="none" cap="none" strike="noStrike">
                <a:solidFill>
                  <a:srgbClr val="13165D"/>
                </a:solidFill>
                <a:latin typeface="Calibri"/>
                <a:ea typeface="Calibri"/>
                <a:cs typeface="Calibri"/>
                <a:sym typeface="Calibri"/>
              </a:rPr>
              <a:t>Aký obsah je na platforme k dispozícii?</a:t>
            </a:r>
            <a:endParaRPr b="0" i="0" sz="2000" u="none" cap="none" strike="noStrike">
              <a:solidFill>
                <a:srgbClr val="13165D"/>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25"/>
          <p:cNvSpPr txBox="1"/>
          <p:nvPr>
            <p:ph type="title"/>
          </p:nvPr>
        </p:nvSpPr>
        <p:spPr>
          <a:xfrm>
            <a:off x="371475" y="4047855"/>
            <a:ext cx="5724525" cy="506534"/>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13165D"/>
              </a:buClr>
              <a:buSzPts val="1800"/>
              <a:buFont typeface="Calibri"/>
              <a:buNone/>
            </a:pPr>
            <a:r>
              <a:rPr b="1" i="0" lang="en-GB" sz="1800" u="none" cap="none" strike="noStrike">
                <a:solidFill>
                  <a:srgbClr val="13165D"/>
                </a:solidFill>
                <a:latin typeface="Calibri"/>
                <a:ea typeface="Calibri"/>
                <a:cs typeface="Calibri"/>
                <a:sym typeface="Calibri"/>
              </a:rPr>
              <a:t>building-europe-with-local-councillors.europa.eu</a:t>
            </a:r>
            <a:endParaRPr b="0" i="0" sz="1800" u="none" cap="none" strike="noStrike">
              <a:solidFill>
                <a:srgbClr val="13165D"/>
              </a:solidFill>
              <a:latin typeface="Calibri"/>
              <a:ea typeface="Calibri"/>
              <a:cs typeface="Calibri"/>
              <a:sym typeface="Calibri"/>
            </a:endParaRPr>
          </a:p>
        </p:txBody>
      </p:sp>
      <p:sp>
        <p:nvSpPr>
          <p:cNvPr id="313" name="Google Shape;313;p25"/>
          <p:cNvSpPr txBox="1"/>
          <p:nvPr>
            <p:ph idx="1" type="body"/>
          </p:nvPr>
        </p:nvSpPr>
        <p:spPr>
          <a:xfrm>
            <a:off x="8282600" y="6020375"/>
            <a:ext cx="35379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Budovanie Európy s</a:t>
            </a:r>
            <a:br>
              <a:rPr lang="en-GB"/>
            </a:br>
            <a:r>
              <a:rPr b="1" lang="en-GB" sz="2400">
                <a:solidFill>
                  <a:srgbClr val="13155D"/>
                </a:solidFill>
              </a:rPr>
              <a:t>miestnymi zastupiteľmi</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
        <p:nvSpPr>
          <p:cNvPr id="314" name="Google Shape;314;p25"/>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t/>
            </a:r>
            <a:endParaRPr>
              <a:solidFill>
                <a:srgbClr val="13165D"/>
              </a:solidFill>
            </a:endParaRPr>
          </a:p>
          <a:p>
            <a:pPr indent="0" lvl="0" marL="0" rtl="0" algn="r">
              <a:lnSpc>
                <a:spcPct val="90000"/>
              </a:lnSpc>
              <a:spcBef>
                <a:spcPts val="0"/>
              </a:spcBef>
              <a:spcAft>
                <a:spcPts val="0"/>
              </a:spcAft>
              <a:buClr>
                <a:srgbClr val="13165D"/>
              </a:buClr>
              <a:buSzPts val="1000"/>
              <a:buNone/>
            </a:pPr>
            <a:r>
              <a:t/>
            </a:r>
            <a:endParaRPr b="1">
              <a:solidFill>
                <a:srgbClr val="13165D"/>
              </a:solidFill>
            </a:endParaRPr>
          </a:p>
        </p:txBody>
      </p:sp>
      <p:pic>
        <p:nvPicPr>
          <p:cNvPr id="315" name="Google Shape;315;p25"/>
          <p:cNvPicPr preferRelativeResize="0"/>
          <p:nvPr/>
        </p:nvPicPr>
        <p:blipFill rotWithShape="1">
          <a:blip r:embed="rId3">
            <a:alphaModFix/>
          </a:blip>
          <a:srcRect b="0" l="0" r="0" t="0"/>
          <a:stretch/>
        </p:blipFill>
        <p:spPr>
          <a:xfrm>
            <a:off x="371475" y="2182700"/>
            <a:ext cx="1865155" cy="1865155"/>
          </a:xfrm>
          <a:prstGeom prst="rect">
            <a:avLst/>
          </a:prstGeom>
          <a:noFill/>
          <a:ln>
            <a:noFill/>
          </a:ln>
        </p:spPr>
      </p:pic>
      <p:pic>
        <p:nvPicPr>
          <p:cNvPr id="316" name="Google Shape;316;p25"/>
          <p:cNvPicPr preferRelativeResize="0"/>
          <p:nvPr/>
        </p:nvPicPr>
        <p:blipFill rotWithShape="1">
          <a:blip r:embed="rId4">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27"/>
          <p:cNvSpPr txBox="1"/>
          <p:nvPr>
            <p:ph type="title"/>
          </p:nvPr>
        </p:nvSpPr>
        <p:spPr>
          <a:xfrm>
            <a:off x="2212085" y="2112579"/>
            <a:ext cx="7767829" cy="1715843"/>
          </a:xfrm>
          <a:prstGeom prst="rect">
            <a:avLst/>
          </a:prstGeom>
          <a:noFill/>
          <a:ln>
            <a:noFill/>
          </a:ln>
        </p:spPr>
        <p:txBody>
          <a:bodyPr anchorCtr="0" anchor="b" bIns="0" lIns="0" spcFirstLastPara="1" rIns="0" wrap="square" tIns="0">
            <a:noAutofit/>
          </a:bodyPr>
          <a:lstStyle/>
          <a:p>
            <a:pPr indent="0" lvl="0" marL="0" rtl="0" algn="ctr">
              <a:lnSpc>
                <a:spcPct val="90000"/>
              </a:lnSpc>
              <a:spcBef>
                <a:spcPts val="0"/>
              </a:spcBef>
              <a:spcAft>
                <a:spcPts val="0"/>
              </a:spcAft>
              <a:buClr>
                <a:srgbClr val="FFFF00"/>
              </a:buClr>
              <a:buSzPts val="12000"/>
              <a:buFont typeface="Calibri"/>
              <a:buNone/>
            </a:pPr>
            <a:r>
              <a:rPr lang="en-GB" sz="12000"/>
              <a:t>Ďakujeme</a:t>
            </a:r>
            <a:endParaRPr/>
          </a:p>
        </p:txBody>
      </p:sp>
      <p:pic>
        <p:nvPicPr>
          <p:cNvPr id="322" name="Google Shape;322;p27"/>
          <p:cNvPicPr preferRelativeResize="0"/>
          <p:nvPr/>
        </p:nvPicPr>
        <p:blipFill rotWithShape="1">
          <a:blip r:embed="rId3">
            <a:alphaModFix/>
          </a:blip>
          <a:srcRect b="0" l="0" r="0" t="0"/>
          <a:stretch/>
        </p:blipFill>
        <p:spPr>
          <a:xfrm>
            <a:off x="7194620" y="5471152"/>
            <a:ext cx="2192441" cy="634877"/>
          </a:xfrm>
          <a:prstGeom prst="rect">
            <a:avLst/>
          </a:prstGeom>
          <a:noFill/>
          <a:ln>
            <a:noFill/>
          </a:ln>
        </p:spPr>
      </p:pic>
      <p:pic>
        <p:nvPicPr>
          <p:cNvPr id="323" name="Google Shape;323;p27"/>
          <p:cNvPicPr preferRelativeResize="0"/>
          <p:nvPr/>
        </p:nvPicPr>
        <p:blipFill rotWithShape="1">
          <a:blip r:embed="rId4">
            <a:alphaModFix/>
          </a:blip>
          <a:srcRect b="0" l="0" r="0" t="0"/>
          <a:stretch/>
        </p:blipFill>
        <p:spPr>
          <a:xfrm>
            <a:off x="3039226" y="5471152"/>
            <a:ext cx="653543" cy="653543"/>
          </a:xfrm>
          <a:prstGeom prst="rect">
            <a:avLst/>
          </a:prstGeom>
          <a:noFill/>
          <a:ln>
            <a:noFill/>
          </a:ln>
        </p:spPr>
      </p:pic>
      <p:sp>
        <p:nvSpPr>
          <p:cNvPr id="324" name="Google Shape;324;p27"/>
          <p:cNvSpPr txBox="1"/>
          <p:nvPr/>
        </p:nvSpPr>
        <p:spPr>
          <a:xfrm>
            <a:off x="2212085" y="4152393"/>
            <a:ext cx="7767829" cy="371789"/>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lt1"/>
              </a:buClr>
              <a:buSzPts val="3000"/>
              <a:buFont typeface="Calibri"/>
              <a:buNone/>
            </a:pPr>
            <a:r>
              <a:rPr b="0" i="0" lang="en-GB" sz="3000" u="none" cap="none" strike="noStrike">
                <a:solidFill>
                  <a:schemeClr val="lt1"/>
                </a:solidFill>
                <a:latin typeface="Calibri"/>
                <a:ea typeface="Calibri"/>
                <a:cs typeface="Calibri"/>
                <a:sym typeface="Calibri"/>
              </a:rPr>
              <a:t>Budovanie Európy </a:t>
            </a:r>
            <a:r>
              <a:rPr b="1" i="0" lang="en-GB" sz="3000" u="none" cap="none" strike="noStrike">
                <a:solidFill>
                  <a:schemeClr val="lt1"/>
                </a:solidFill>
                <a:latin typeface="Calibri"/>
                <a:ea typeface="Calibri"/>
                <a:cs typeface="Calibri"/>
                <a:sym typeface="Calibri"/>
              </a:rPr>
              <a:t>s miestnymi zastupiteľmi</a:t>
            </a:r>
            <a:endParaRPr b="1" i="0" sz="3000" u="none" cap="none" strike="noStrike">
              <a:solidFill>
                <a:schemeClr val="lt1"/>
              </a:solidFill>
              <a:latin typeface="Calibri"/>
              <a:ea typeface="Calibri"/>
              <a:cs typeface="Calibri"/>
              <a:sym typeface="Calibri"/>
            </a:endParaRPr>
          </a:p>
        </p:txBody>
      </p:sp>
      <p:sp>
        <p:nvSpPr>
          <p:cNvPr id="325" name="Google Shape;325;p27"/>
          <p:cNvSpPr txBox="1"/>
          <p:nvPr/>
        </p:nvSpPr>
        <p:spPr>
          <a:xfrm>
            <a:off x="2212075" y="4524177"/>
            <a:ext cx="7767900" cy="6348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lt1"/>
              </a:buClr>
              <a:buSzPts val="1300"/>
              <a:buFont typeface="Calibri"/>
              <a:buNone/>
            </a:pPr>
            <a:r>
              <a:rPr b="1" i="0" lang="en-GB" sz="1300" u="none" cap="none" strike="noStrike">
                <a:solidFill>
                  <a:schemeClr val="lt1"/>
                </a:solidFill>
                <a:latin typeface="Calibri"/>
                <a:ea typeface="Calibri"/>
                <a:cs typeface="Calibri"/>
                <a:sym typeface="Calibri"/>
              </a:rPr>
              <a:t>Sieť miestnych zastupiteľov EÚ, ktorí spolupracujú pri komunikácii o záležitostiach EÚ</a:t>
            </a:r>
            <a:endParaRPr b="1" i="0" sz="13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lt1"/>
              </a:buClr>
              <a:buSzPts val="1300"/>
              <a:buFont typeface="Calibri"/>
              <a:buNone/>
            </a:pPr>
            <a:r>
              <a:t/>
            </a:r>
            <a:endParaRPr b="1" i="0" sz="13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lt1"/>
              </a:buClr>
              <a:buSzPts val="1300"/>
              <a:buFont typeface="Calibri"/>
              <a:buNone/>
            </a:pPr>
            <a:r>
              <a:rPr b="0" i="0" lang="en-GB" sz="1300" u="none" cap="none" strike="noStrike">
                <a:solidFill>
                  <a:schemeClr val="lt1"/>
                </a:solidFill>
                <a:latin typeface="Calibri"/>
                <a:ea typeface="Calibri"/>
                <a:cs typeface="Calibri"/>
                <a:sym typeface="Calibri"/>
              </a:rPr>
              <a:t>Kontakt: info@eu-councillors.eu</a:t>
            </a:r>
            <a:endParaRPr b="0" i="0" sz="1300" u="none" cap="none" strike="noStrik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3"/>
          <p:cNvSpPr txBox="1"/>
          <p:nvPr>
            <p:ph type="title"/>
          </p:nvPr>
        </p:nvSpPr>
        <p:spPr>
          <a:xfrm>
            <a:off x="371476" y="1449388"/>
            <a:ext cx="8179672"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200"/>
              </a:buClr>
              <a:buSzPts val="4000"/>
              <a:buFont typeface="Calibri"/>
              <a:buNone/>
            </a:pPr>
            <a:r>
              <a:rPr b="1" lang="en-GB" sz="4000">
                <a:solidFill>
                  <a:srgbClr val="FFF200"/>
                </a:solidFill>
              </a:rPr>
              <a:t>V rámci projektu EÚ </a:t>
            </a:r>
            <a:r>
              <a:rPr b="1" lang="en-GB" sz="4000">
                <a:latin typeface="Calibri"/>
                <a:ea typeface="Calibri"/>
                <a:cs typeface="Calibri"/>
                <a:sym typeface="Calibri"/>
              </a:rPr>
              <a:t>“</a:t>
            </a:r>
            <a:r>
              <a:rPr b="1" lang="en-GB" sz="4000"/>
              <a:t>Budovanie Európy s miestnymi zastupiteľmi</a:t>
            </a:r>
            <a:r>
              <a:rPr b="1" lang="en-GB" sz="4000">
                <a:latin typeface="Calibri"/>
                <a:ea typeface="Calibri"/>
                <a:cs typeface="Calibri"/>
                <a:sym typeface="Calibri"/>
              </a:rPr>
              <a:t>” </a:t>
            </a:r>
            <a:r>
              <a:rPr b="1" lang="en-GB" sz="4000">
                <a:solidFill>
                  <a:srgbClr val="FFF200"/>
                </a:solidFill>
              </a:rPr>
              <a:t>sa uplatňuje zásada, že komunikácia o EÚ je spoločnou zodpovednosťou inštitúcií EÚ a samospráv členských štátov a má zahŕňať miestnu úroveň a začínať sa na tejto úrovni.</a:t>
            </a:r>
            <a:endParaRPr sz="4000"/>
          </a:p>
        </p:txBody>
      </p:sp>
      <p:sp>
        <p:nvSpPr>
          <p:cNvPr id="148" name="Google Shape;148;p3"/>
          <p:cNvSpPr txBox="1"/>
          <p:nvPr>
            <p:ph idx="1"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000"/>
              <a:buNone/>
            </a:pPr>
            <a:r>
              <a:rPr b="1" lang="en-GB"/>
              <a:t>Čo je </a:t>
            </a:r>
            <a:r>
              <a:rPr b="1" lang="en-GB">
                <a:latin typeface="Calibri"/>
                <a:ea typeface="Calibri"/>
                <a:cs typeface="Calibri"/>
                <a:sym typeface="Calibri"/>
              </a:rPr>
              <a:t> "</a:t>
            </a:r>
            <a:r>
              <a:rPr b="1" lang="en-GB">
                <a:solidFill>
                  <a:srgbClr val="FFFF00"/>
                </a:solidFill>
              </a:rPr>
              <a:t>Budovanie Európy s miestnymi zastupiteľmi</a:t>
            </a:r>
            <a:r>
              <a:rPr b="1" lang="en-GB">
                <a:latin typeface="Calibri"/>
                <a:ea typeface="Calibri"/>
                <a:cs typeface="Calibri"/>
                <a:sym typeface="Calibri"/>
              </a:rPr>
              <a:t>"?</a:t>
            </a:r>
            <a:endParaRPr>
              <a:latin typeface="Calibri"/>
              <a:ea typeface="Calibri"/>
              <a:cs typeface="Calibri"/>
              <a:sym typeface="Calibri"/>
            </a:endParaRPr>
          </a:p>
          <a:p>
            <a:pPr indent="0" lvl="0" marL="0" rtl="0" algn="r">
              <a:lnSpc>
                <a:spcPct val="90000"/>
              </a:lnSpc>
              <a:spcBef>
                <a:spcPts val="1000"/>
              </a:spcBef>
              <a:spcAft>
                <a:spcPts val="0"/>
              </a:spcAft>
              <a:buClr>
                <a:schemeClr val="lt1"/>
              </a:buClr>
              <a:buSzPts val="1000"/>
              <a:buNone/>
            </a:pPr>
            <a:r>
              <a:t/>
            </a:r>
            <a:endParaRPr/>
          </a:p>
        </p:txBody>
      </p:sp>
      <p:sp>
        <p:nvSpPr>
          <p:cNvPr id="149" name="Google Shape;149;p3"/>
          <p:cNvSpPr txBox="1"/>
          <p:nvPr>
            <p:ph idx="2" type="body"/>
          </p:nvPr>
        </p:nvSpPr>
        <p:spPr>
          <a:xfrm>
            <a:off x="7669700" y="6020375"/>
            <a:ext cx="41508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Budovanie Európy s</a:t>
            </a:r>
            <a:endParaRPr/>
          </a:p>
          <a:p>
            <a:pPr indent="0" lvl="0" marL="0" rtl="0" algn="r">
              <a:lnSpc>
                <a:spcPct val="90000"/>
              </a:lnSpc>
              <a:spcBef>
                <a:spcPts val="0"/>
              </a:spcBef>
              <a:spcAft>
                <a:spcPts val="0"/>
              </a:spcAft>
              <a:buClr>
                <a:schemeClr val="lt1"/>
              </a:buClr>
              <a:buSzPts val="1400"/>
              <a:buNone/>
            </a:pPr>
            <a:r>
              <a:rPr b="1" lang="en-GB" sz="2400">
                <a:solidFill>
                  <a:srgbClr val="FFFF00"/>
                </a:solidFill>
              </a:rPr>
              <a:t>miestnymi zastupiteľmi</a:t>
            </a:r>
            <a:endParaRPr/>
          </a:p>
          <a:p>
            <a:pPr indent="0" lvl="0" marL="0" rtl="0" algn="r">
              <a:lnSpc>
                <a:spcPct val="90000"/>
              </a:lnSpc>
              <a:spcBef>
                <a:spcPts val="1000"/>
              </a:spcBef>
              <a:spcAft>
                <a:spcPts val="0"/>
              </a:spcAft>
              <a:buClr>
                <a:schemeClr val="lt1"/>
              </a:buClr>
              <a:buSzPts val="14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4"/>
          <p:cNvSpPr txBox="1"/>
          <p:nvPr>
            <p:ph type="title"/>
          </p:nvPr>
        </p:nvSpPr>
        <p:spPr>
          <a:xfrm>
            <a:off x="371476" y="1449388"/>
            <a:ext cx="9043830"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4000"/>
              <a:buFont typeface="Calibri"/>
              <a:buNone/>
            </a:pPr>
            <a:r>
              <a:rPr b="1" lang="en-GB" sz="4000"/>
              <a:t>Odporúčame</a:t>
            </a:r>
            <a:r>
              <a:rPr b="1" lang="en-GB" sz="4000">
                <a:latin typeface="Calibri"/>
                <a:ea typeface="Calibri"/>
                <a:cs typeface="Calibri"/>
                <a:sym typeface="Calibri"/>
              </a:rPr>
              <a:t> </a:t>
            </a:r>
            <a:r>
              <a:rPr b="1" lang="en-GB" sz="4000"/>
              <a:t>miestnym samosprávam akejkoľvek veľkosti, no najmä tým menším (s počtom obyvateľov pod 100 000) a tým, na ktoré sa osvetové činnosti EÚ zameriavajú v menšej miere, aby sa prihlásili a stali sa členmi.</a:t>
            </a:r>
            <a:endParaRPr b="1" sz="4000"/>
          </a:p>
        </p:txBody>
      </p:sp>
      <p:sp>
        <p:nvSpPr>
          <p:cNvPr id="155" name="Google Shape;155;p4"/>
          <p:cNvSpPr txBox="1"/>
          <p:nvPr>
            <p:ph idx="1" type="body"/>
          </p:nvPr>
        </p:nvSpPr>
        <p:spPr>
          <a:xfrm>
            <a:off x="7653125" y="6020375"/>
            <a:ext cx="41673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Budovanie Európy s</a:t>
            </a:r>
            <a:endParaRPr/>
          </a:p>
          <a:p>
            <a:pPr indent="0" lvl="0" marL="0" rtl="0" algn="r">
              <a:lnSpc>
                <a:spcPct val="90000"/>
              </a:lnSpc>
              <a:spcBef>
                <a:spcPts val="0"/>
              </a:spcBef>
              <a:spcAft>
                <a:spcPts val="0"/>
              </a:spcAft>
              <a:buClr>
                <a:schemeClr val="lt1"/>
              </a:buClr>
              <a:buSzPts val="1400"/>
              <a:buNone/>
            </a:pPr>
            <a:r>
              <a:rPr b="1" lang="en-GB" sz="2400">
                <a:solidFill>
                  <a:srgbClr val="FFFF00"/>
                </a:solidFill>
              </a:rPr>
              <a:t>miestnymi zastupiteľmi</a:t>
            </a:r>
            <a:endParaRPr/>
          </a:p>
          <a:p>
            <a:pPr indent="0" lvl="0" marL="0" rtl="0" algn="r">
              <a:lnSpc>
                <a:spcPct val="90000"/>
              </a:lnSpc>
              <a:spcBef>
                <a:spcPts val="1000"/>
              </a:spcBef>
              <a:spcAft>
                <a:spcPts val="0"/>
              </a:spcAft>
              <a:buClr>
                <a:schemeClr val="lt1"/>
              </a:buClr>
              <a:buSzPts val="1400"/>
              <a:buNone/>
            </a:pPr>
            <a:r>
              <a:t/>
            </a:r>
            <a:endParaRPr/>
          </a:p>
        </p:txBody>
      </p:sp>
      <p:sp>
        <p:nvSpPr>
          <p:cNvPr id="156" name="Google Shape;156;p4"/>
          <p:cNvSpPr txBox="1"/>
          <p:nvPr>
            <p:ph idx="2" type="body"/>
          </p:nvPr>
        </p:nvSpPr>
        <p:spPr>
          <a:xfrm>
            <a:off x="10058299" y="306759"/>
            <a:ext cx="1762200" cy="8901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000"/>
              <a:buNone/>
            </a:pPr>
            <a:r>
              <a:rPr b="1" lang="en-GB"/>
              <a:t>Kto sa môže</a:t>
            </a:r>
            <a:endParaRPr b="1"/>
          </a:p>
          <a:p>
            <a:pPr indent="0" lvl="0" marL="0" rtl="0" algn="r">
              <a:lnSpc>
                <a:spcPct val="90000"/>
              </a:lnSpc>
              <a:spcBef>
                <a:spcPts val="0"/>
              </a:spcBef>
              <a:spcAft>
                <a:spcPts val="0"/>
              </a:spcAft>
              <a:buClr>
                <a:schemeClr val="lt1"/>
              </a:buClr>
              <a:buSzPts val="1000"/>
              <a:buNone/>
            </a:pPr>
            <a:r>
              <a:rPr b="1" lang="en-GB">
                <a:solidFill>
                  <a:srgbClr val="FFFF00"/>
                </a:solidFill>
              </a:rPr>
              <a:t>k projektu pripojiť</a:t>
            </a:r>
            <a:r>
              <a:rPr b="1" lang="en-GB">
                <a:latin typeface="Calibri"/>
                <a:ea typeface="Calibri"/>
                <a:cs typeface="Calibri"/>
                <a:sym typeface="Calibri"/>
              </a:rPr>
              <a:t>?</a:t>
            </a:r>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5"/>
          <p:cNvSpPr txBox="1"/>
          <p:nvPr>
            <p:ph idx="1" type="body"/>
          </p:nvPr>
        </p:nvSpPr>
        <p:spPr>
          <a:xfrm>
            <a:off x="7073350" y="6020375"/>
            <a:ext cx="47472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Budovanie Európy s</a:t>
            </a:r>
            <a:br>
              <a:rPr lang="en-GB"/>
            </a:br>
            <a:r>
              <a:rPr b="1" lang="en-GB" sz="2400">
                <a:solidFill>
                  <a:srgbClr val="13155D"/>
                </a:solidFill>
              </a:rPr>
              <a:t>miestnymi zastupiteľmi</a:t>
            </a:r>
            <a:endParaRPr/>
          </a:p>
          <a:p>
            <a:pPr indent="0" lvl="0" marL="0" rtl="0" algn="r">
              <a:lnSpc>
                <a:spcPct val="90000"/>
              </a:lnSpc>
              <a:spcBef>
                <a:spcPts val="1000"/>
              </a:spcBef>
              <a:spcAft>
                <a:spcPts val="0"/>
              </a:spcAft>
              <a:buClr>
                <a:srgbClr val="7F7F7F"/>
              </a:buClr>
              <a:buSzPts val="1400"/>
              <a:buNone/>
            </a:pPr>
            <a:r>
              <a:t/>
            </a:r>
            <a:endParaRPr/>
          </a:p>
        </p:txBody>
      </p:sp>
      <p:sp>
        <p:nvSpPr>
          <p:cNvPr id="162" name="Google Shape;162;p5"/>
          <p:cNvSpPr txBox="1"/>
          <p:nvPr>
            <p:ph type="title"/>
          </p:nvPr>
        </p:nvSpPr>
        <p:spPr>
          <a:xfrm>
            <a:off x="315720" y="1467059"/>
            <a:ext cx="7783252" cy="4122529"/>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200"/>
              </a:buClr>
              <a:buSzPts val="4000"/>
              <a:buFont typeface="Calibri"/>
              <a:buNone/>
            </a:pPr>
            <a:r>
              <a:rPr b="1" lang="en-GB">
                <a:solidFill>
                  <a:srgbClr val="FFF200"/>
                </a:solidFill>
              </a:rPr>
              <a:t>Ako vstúpiť do siete </a:t>
            </a:r>
            <a:r>
              <a:rPr lang="en-GB" sz="4000">
                <a:solidFill>
                  <a:srgbClr val="F2F2F2"/>
                </a:solidFill>
                <a:latin typeface="Calibri"/>
                <a:ea typeface="Calibri"/>
                <a:cs typeface="Calibri"/>
                <a:sym typeface="Calibri"/>
              </a:rPr>
              <a:t> —</a:t>
            </a:r>
            <a:br>
              <a:rPr lang="en-GB" sz="4000">
                <a:solidFill>
                  <a:srgbClr val="FFF200"/>
                </a:solidFill>
                <a:latin typeface="Calibri"/>
                <a:ea typeface="Calibri"/>
                <a:cs typeface="Calibri"/>
                <a:sym typeface="Calibri"/>
              </a:rPr>
            </a:br>
            <a:r>
              <a:rPr lang="en-GB">
                <a:solidFill>
                  <a:srgbClr val="F2F2F2"/>
                </a:solidFill>
              </a:rPr>
              <a:t>proces registrácie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6"/>
          <p:cNvSpPr txBox="1"/>
          <p:nvPr>
            <p:ph idx="1" type="body"/>
          </p:nvPr>
        </p:nvSpPr>
        <p:spPr>
          <a:xfrm>
            <a:off x="7901600" y="6020375"/>
            <a:ext cx="39189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Budovanie Európy s</a:t>
            </a:r>
            <a:br>
              <a:rPr lang="en-GB"/>
            </a:br>
            <a:r>
              <a:rPr b="1" lang="en-GB" sz="2400">
                <a:solidFill>
                  <a:srgbClr val="13155D"/>
                </a:solidFill>
              </a:rPr>
              <a:t>miestnymi zastupiteľmi</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
        <p:nvSpPr>
          <p:cNvPr id="168" name="Google Shape;168;p6"/>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rPr>
              <a:t>Miestna samospráva, ktorá sa chce prihlásiť do siete, musí vyplniť </a:t>
            </a:r>
            <a:r>
              <a:rPr b="1" lang="en-GB" sz="3200">
                <a:solidFill>
                  <a:srgbClr val="13165D"/>
                </a:solidFill>
              </a:rPr>
              <a:t>prihlášku</a:t>
            </a:r>
            <a:r>
              <a:rPr lang="en-GB" sz="3200">
                <a:solidFill>
                  <a:srgbClr val="13165D"/>
                </a:solidFill>
              </a:rPr>
              <a:t>, v ktorej uvedie meno miestneho zastupiteľa, ktorý by sa mal stať členom siete.</a:t>
            </a:r>
            <a:endParaRPr/>
          </a:p>
        </p:txBody>
      </p:sp>
      <p:sp>
        <p:nvSpPr>
          <p:cNvPr id="169" name="Google Shape;169;p6"/>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Ako vstúpiť do siete </a:t>
            </a:r>
            <a:r>
              <a:rPr b="1" lang="en-GB">
                <a:solidFill>
                  <a:srgbClr val="13165D"/>
                </a:solidFill>
                <a:latin typeface="Calibri"/>
                <a:ea typeface="Calibri"/>
                <a:cs typeface="Calibri"/>
                <a:sym typeface="Calibri"/>
              </a:rPr>
              <a:t>– </a:t>
            </a:r>
            <a:endParaRPr b="1">
              <a:solidFill>
                <a:srgbClr val="13165D"/>
              </a:solidFill>
              <a:latin typeface="Calibri"/>
              <a:ea typeface="Calibri"/>
              <a:cs typeface="Calibri"/>
              <a:sym typeface="Calibri"/>
            </a:endParaRPr>
          </a:p>
          <a:p>
            <a:pPr indent="0" lvl="0" marL="0" rtl="0" algn="r">
              <a:lnSpc>
                <a:spcPct val="90000"/>
              </a:lnSpc>
              <a:spcBef>
                <a:spcPts val="0"/>
              </a:spcBef>
              <a:spcAft>
                <a:spcPts val="0"/>
              </a:spcAft>
              <a:buClr>
                <a:srgbClr val="13165D"/>
              </a:buClr>
              <a:buSzPts val="1000"/>
              <a:buNone/>
            </a:pPr>
            <a:r>
              <a:rPr b="1" lang="en-GB">
                <a:solidFill>
                  <a:srgbClr val="13165D"/>
                </a:solidFill>
              </a:rPr>
              <a:t>proces registrácie</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pic>
        <p:nvPicPr>
          <p:cNvPr descr="A picture containing text, screenshot, monitor, screen&#10;&#10;Description automatically generated" id="170" name="Google Shape;170;p6"/>
          <p:cNvPicPr preferRelativeResize="0"/>
          <p:nvPr/>
        </p:nvPicPr>
        <p:blipFill rotWithShape="1">
          <a:blip r:embed="rId3">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7"/>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176" name="Google Shape;176;p7"/>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To apply, the local authority needs to fill in an </a:t>
            </a:r>
            <a:r>
              <a:rPr b="1" lang="en-GB" sz="3200">
                <a:solidFill>
                  <a:srgbClr val="13165D"/>
                </a:solidFill>
                <a:latin typeface="Calibri"/>
                <a:ea typeface="Calibri"/>
                <a:cs typeface="Calibri"/>
                <a:sym typeface="Calibri"/>
              </a:rPr>
              <a:t>application form </a:t>
            </a:r>
            <a:r>
              <a:rPr lang="en-GB" sz="3200">
                <a:solidFill>
                  <a:srgbClr val="13165D"/>
                </a:solidFill>
                <a:latin typeface="Calibri"/>
                <a:ea typeface="Calibri"/>
                <a:cs typeface="Calibri"/>
                <a:sym typeface="Calibri"/>
              </a:rPr>
              <a:t>indicating the name of the local councillor designated to become a network member.</a:t>
            </a:r>
            <a:endParaRPr/>
          </a:p>
        </p:txBody>
      </p:sp>
      <p:sp>
        <p:nvSpPr>
          <p:cNvPr id="177" name="Google Shape;177;p7"/>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sp>
        <p:nvSpPr>
          <p:cNvPr id="178" name="Google Shape;178;p7"/>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text, screenshot, monitor, screen&#10;&#10;Description automatically generated" id="179" name="Google Shape;179;p7"/>
          <p:cNvPicPr preferRelativeResize="0"/>
          <p:nvPr/>
        </p:nvPicPr>
        <p:blipFill rotWithShape="1">
          <a:blip r:embed="rId3">
            <a:alphaModFix/>
          </a:blip>
          <a:srcRect b="0" l="0" r="0" t="0"/>
          <a:stretch/>
        </p:blipFill>
        <p:spPr>
          <a:xfrm>
            <a:off x="0" y="99489"/>
            <a:ext cx="12160000" cy="684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8"/>
          <p:cNvSpPr txBox="1"/>
          <p:nvPr>
            <p:ph idx="1" type="body"/>
          </p:nvPr>
        </p:nvSpPr>
        <p:spPr>
          <a:xfrm>
            <a:off x="7620000" y="6020375"/>
            <a:ext cx="42006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Budovanie Európy s</a:t>
            </a:r>
            <a:br>
              <a:rPr lang="en-GB"/>
            </a:br>
            <a:r>
              <a:rPr b="1" lang="en-GB" sz="2400">
                <a:solidFill>
                  <a:srgbClr val="13155D"/>
                </a:solidFill>
              </a:rPr>
              <a:t>miestnymi zastupiteľmi</a:t>
            </a:r>
            <a:endParaRPr/>
          </a:p>
          <a:p>
            <a:pPr indent="0" lvl="0" marL="0" rtl="0" algn="r">
              <a:lnSpc>
                <a:spcPct val="90000"/>
              </a:lnSpc>
              <a:spcBef>
                <a:spcPts val="100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
        <p:nvSpPr>
          <p:cNvPr id="185" name="Google Shape;185;p8"/>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rPr>
              <a:t>K online prihláške sa pripojí podpísané vyhlásenie vyjadrujúce záujem a záväzok signatárov týkajúce sa komunikácie o Európe v teréne. Toto vyhlásenie musí podpísať právny zástupca miestnej samosprávy aj menovaný miestny zastupiteľ.</a:t>
            </a:r>
            <a:endParaRPr/>
          </a:p>
        </p:txBody>
      </p:sp>
      <p:sp>
        <p:nvSpPr>
          <p:cNvPr id="186" name="Google Shape;186;p8"/>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Font typeface="Arial"/>
              <a:buNone/>
            </a:pPr>
            <a:r>
              <a:rPr b="1" lang="en-GB">
                <a:solidFill>
                  <a:srgbClr val="13165D"/>
                </a:solidFill>
              </a:rPr>
              <a:t>Ako vstúpiť do siete – </a:t>
            </a:r>
            <a:endParaRPr b="1">
              <a:solidFill>
                <a:srgbClr val="13165D"/>
              </a:solidFill>
            </a:endParaRPr>
          </a:p>
          <a:p>
            <a:pPr indent="0" lvl="0" marL="0" rtl="0" algn="r">
              <a:lnSpc>
                <a:spcPct val="90000"/>
              </a:lnSpc>
              <a:spcBef>
                <a:spcPts val="0"/>
              </a:spcBef>
              <a:spcAft>
                <a:spcPts val="0"/>
              </a:spcAft>
              <a:buClr>
                <a:srgbClr val="13165D"/>
              </a:buClr>
              <a:buSzPts val="1000"/>
              <a:buFont typeface="Arial"/>
              <a:buNone/>
            </a:pPr>
            <a:r>
              <a:rPr b="1" lang="en-GB">
                <a:solidFill>
                  <a:srgbClr val="13165D"/>
                </a:solidFill>
              </a:rPr>
              <a:t>proces registrácie</a:t>
            </a:r>
            <a:endParaRPr>
              <a:solidFill>
                <a:srgbClr val="13165D"/>
              </a:solidFill>
            </a:endParaRPr>
          </a:p>
          <a:p>
            <a:pPr indent="0" lvl="0" marL="0" rtl="0" algn="r">
              <a:lnSpc>
                <a:spcPct val="90000"/>
              </a:lnSpc>
              <a:spcBef>
                <a:spcPts val="1000"/>
              </a:spcBef>
              <a:spcAft>
                <a:spcPts val="0"/>
              </a:spcAft>
              <a:buClr>
                <a:srgbClr val="13155D"/>
              </a:buClr>
              <a:buSzPts val="1000"/>
              <a:buNone/>
            </a:pPr>
            <a:r>
              <a:t/>
            </a:r>
            <a:endParaRPr/>
          </a:p>
          <a:p>
            <a:pPr indent="0" lvl="0" marL="0" rtl="0" algn="r">
              <a:lnSpc>
                <a:spcPct val="90000"/>
              </a:lnSpc>
              <a:spcBef>
                <a:spcPts val="1000"/>
              </a:spcBef>
              <a:spcAft>
                <a:spcPts val="0"/>
              </a:spcAft>
              <a:buClr>
                <a:srgbClr val="13155D"/>
              </a:buClr>
              <a:buSzPts val="1000"/>
              <a:buNone/>
            </a:pPr>
            <a:r>
              <a:t/>
            </a:r>
            <a:endParaRPr b="1">
              <a:solidFill>
                <a:srgbClr val="13165D"/>
              </a:solidFill>
            </a:endParaRPr>
          </a:p>
        </p:txBody>
      </p:sp>
      <p:pic>
        <p:nvPicPr>
          <p:cNvPr id="187" name="Google Shape;187;p8"/>
          <p:cNvPicPr preferRelativeResize="0"/>
          <p:nvPr/>
        </p:nvPicPr>
        <p:blipFill rotWithShape="1">
          <a:blip r:embed="rId3">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9"/>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193" name="Google Shape;193;p9"/>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The online application form is accompanied by a signed declaration which expresses the interest and commitment of the signatories in communicating Europe on the ground. This declaration needs to be signed by both the local authority’s legal representative, and the designated local councillor.</a:t>
            </a:r>
            <a:endParaRPr/>
          </a:p>
        </p:txBody>
      </p:sp>
      <p:sp>
        <p:nvSpPr>
          <p:cNvPr id="194" name="Google Shape;194;p9"/>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sp>
        <p:nvSpPr>
          <p:cNvPr id="195" name="Google Shape;195;p9"/>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96" name="Google Shape;196;p9"/>
          <p:cNvPicPr preferRelativeResize="0"/>
          <p:nvPr/>
        </p:nvPicPr>
        <p:blipFill rotWithShape="1">
          <a:blip r:embed="rId3">
            <a:alphaModFix/>
          </a:blip>
          <a:srcRect b="0" l="0" r="0" t="0"/>
          <a:stretch/>
        </p:blipFill>
        <p:spPr>
          <a:xfrm>
            <a:off x="0" y="99489"/>
            <a:ext cx="12160000" cy="6840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