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65" r:id="rId2"/>
  </p:sldMasterIdLst>
  <p:notesMasterIdLst>
    <p:notesMasterId r:id="rId29"/>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82" r:id="rId15"/>
    <p:sldId id="284" r:id="rId16"/>
    <p:sldId id="268" r:id="rId17"/>
    <p:sldId id="269" r:id="rId18"/>
    <p:sldId id="270" r:id="rId19"/>
    <p:sldId id="271" r:id="rId20"/>
    <p:sldId id="272" r:id="rId21"/>
    <p:sldId id="273" r:id="rId22"/>
    <p:sldId id="274" r:id="rId23"/>
    <p:sldId id="275" r:id="rId24"/>
    <p:sldId id="278" r:id="rId25"/>
    <p:sldId id="276" r:id="rId26"/>
    <p:sldId id="279" r:id="rId27"/>
    <p:sldId id="281" r:id="rId28"/>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2" roundtripDataSignature="AMtx7mgYKol7U5Y0Hhzt2iekBc6a/E4OiQ=="/>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8" d="100"/>
          <a:sy n="108" d="100"/>
        </p:scale>
        <p:origin x="678" y="-1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customschemas.google.com/relationships/presentationmetadata" Target="meta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5" Type="http://schemas.openxmlformats.org/officeDocument/2006/relationships/theme" Target="theme/theme1.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30" name="Google Shape;130;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99" name="Google Shape;199;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06" name="Google Shape;206;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12" name="Google Shape;212;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23" name="Google Shape;223;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p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29" name="Google Shape;229;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23" name="Google Shape;223;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29" name="Google Shape;229;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36" name="Google Shape;236;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42" name="Google Shape;242;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49" name="Google Shape;249;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38" name="Google Shape;13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55" name="Google Shape;255;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p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63" name="Google Shape;263;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p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71" name="Google Shape;271;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93" name="Google Shape;293;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80" name="Google Shape;280;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p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01" name="Google Shape;301;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p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21" name="Google Shape;321;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45" name="Google Shape;145;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52" name="Google Shape;152;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59" name="Google Shape;159;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65" name="Google Shape;165;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73" name="Google Shape;173;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82" name="Google Shape;182;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90" name="Google Shape;190;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4.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8.pn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10.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9.jp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jp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jp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2.xml"/><Relationship Id="rId5" Type="http://schemas.openxmlformats.org/officeDocument/2006/relationships/image" Target="../media/image11.png"/><Relationship Id="rId4" Type="http://schemas.openxmlformats.org/officeDocument/2006/relationships/image" Target="../media/image10.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jpg"/><Relationship Id="rId1" Type="http://schemas.openxmlformats.org/officeDocument/2006/relationships/slideMaster" Target="../slideMasters/slideMaster2.xml"/><Relationship Id="rId4" Type="http://schemas.openxmlformats.org/officeDocument/2006/relationships/image" Target="../media/image13.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3.png"/><Relationship Id="rId4" Type="http://schemas.openxmlformats.org/officeDocument/2006/relationships/image" Target="../media/image4.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1.png"/><Relationship Id="rId1" Type="http://schemas.openxmlformats.org/officeDocument/2006/relationships/slideMaster" Target="../slideMasters/slideMaster2.xml"/><Relationship Id="rId5" Type="http://schemas.openxmlformats.org/officeDocument/2006/relationships/image" Target="../media/image11.png"/><Relationship Id="rId4" Type="http://schemas.openxmlformats.org/officeDocument/2006/relationships/image" Target="../media/image10.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jpg"/><Relationship Id="rId1" Type="http://schemas.openxmlformats.org/officeDocument/2006/relationships/slideMaster" Target="../slideMasters/slideMaster2.xml"/><Relationship Id="rId4" Type="http://schemas.openxmlformats.org/officeDocument/2006/relationships/image" Target="../media/image13.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3.png"/><Relationship Id="rId4" Type="http://schemas.openxmlformats.org/officeDocument/2006/relationships/image" Target="../media/image4.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3.png"/><Relationship Id="rId4" Type="http://schemas.openxmlformats.org/officeDocument/2006/relationships/image" Target="../media/image4.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9.png"/><Relationship Id="rId1" Type="http://schemas.openxmlformats.org/officeDocument/2006/relationships/slideMaster" Target="../slideMasters/slideMaster2.xml"/><Relationship Id="rId5" Type="http://schemas.openxmlformats.org/officeDocument/2006/relationships/image" Target="../media/image10.png"/><Relationship Id="rId4" Type="http://schemas.openxmlformats.org/officeDocument/2006/relationships/image" Target="../media/image4.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8.png"/><Relationship Id="rId1" Type="http://schemas.openxmlformats.org/officeDocument/2006/relationships/slideMaster" Target="../slideMasters/slideMaster2.xml"/><Relationship Id="rId5" Type="http://schemas.openxmlformats.org/officeDocument/2006/relationships/image" Target="../media/image11.png"/><Relationship Id="rId4" Type="http://schemas.openxmlformats.org/officeDocument/2006/relationships/image" Target="../media/image10.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9.jpg"/><Relationship Id="rId1" Type="http://schemas.openxmlformats.org/officeDocument/2006/relationships/slideMaster" Target="../slideMasters/slideMaster2.xml"/><Relationship Id="rId4" Type="http://schemas.openxmlformats.org/officeDocument/2006/relationships/image" Target="../media/image1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jpg"/><Relationship Id="rId1" Type="http://schemas.openxmlformats.org/officeDocument/2006/relationships/slideMaster" Target="../slideMasters/slideMaster2.xml"/><Relationship Id="rId4" Type="http://schemas.openxmlformats.org/officeDocument/2006/relationships/image" Target="../media/image1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10.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jp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3.png"/><Relationship Id="rId4"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3.png"/><Relationship Id="rId4"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3.png"/><Relationship Id="rId4"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1_Section Header">
  <p:cSld name="1_Section Header">
    <p:spTree>
      <p:nvGrpSpPr>
        <p:cNvPr id="1" name="Shape 6"/>
        <p:cNvGrpSpPr/>
        <p:nvPr/>
      </p:nvGrpSpPr>
      <p:grpSpPr>
        <a:xfrm>
          <a:off x="0" y="0"/>
          <a:ext cx="0" cy="0"/>
          <a:chOff x="0" y="0"/>
          <a:chExt cx="0" cy="0"/>
        </a:xfrm>
      </p:grpSpPr>
      <p:pic>
        <p:nvPicPr>
          <p:cNvPr id="7" name="Google Shape;7;p28" descr="A picture containing person, spectacles, close, sunglasses&#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pic>
        <p:nvPicPr>
          <p:cNvPr id="8" name="Google Shape;8;p28"/>
          <p:cNvPicPr preferRelativeResize="0"/>
          <p:nvPr/>
        </p:nvPicPr>
        <p:blipFill rotWithShape="1">
          <a:blip r:embed="rId3">
            <a:alphaModFix amt="70000"/>
          </a:blip>
          <a:srcRect/>
          <a:stretch/>
        </p:blipFill>
        <p:spPr>
          <a:xfrm>
            <a:off x="0" y="0"/>
            <a:ext cx="12192000" cy="6858000"/>
          </a:xfrm>
          <a:prstGeom prst="rect">
            <a:avLst/>
          </a:prstGeom>
          <a:noFill/>
          <a:ln>
            <a:noFill/>
          </a:ln>
        </p:spPr>
      </p:pic>
      <p:sp>
        <p:nvSpPr>
          <p:cNvPr id="9" name="Google Shape;9;p28"/>
          <p:cNvSpPr txBox="1">
            <a:spLocks noGrp="1"/>
          </p:cNvSpPr>
          <p:nvPr>
            <p:ph type="title"/>
          </p:nvPr>
        </p:nvSpPr>
        <p:spPr>
          <a:xfrm>
            <a:off x="315719" y="1449388"/>
            <a:ext cx="11437899" cy="1683557"/>
          </a:xfrm>
          <a:prstGeom prst="rect">
            <a:avLst/>
          </a:prstGeom>
          <a:noFill/>
          <a:ln>
            <a:noFill/>
          </a:ln>
        </p:spPr>
        <p:txBody>
          <a:bodyPr spcFirstLastPara="1" wrap="square" lIns="0" tIns="0" rIns="0" bIns="0" anchor="b" anchorCtr="0">
            <a:noAutofit/>
          </a:bodyPr>
          <a:lstStyle>
            <a:lvl1pPr marR="0" lvl="0" algn="l" rtl="0">
              <a:lnSpc>
                <a:spcPct val="90000"/>
              </a:lnSpc>
              <a:spcBef>
                <a:spcPts val="0"/>
              </a:spcBef>
              <a:spcAft>
                <a:spcPts val="0"/>
              </a:spcAft>
              <a:buClr>
                <a:schemeClr val="lt1"/>
              </a:buClr>
              <a:buSzPts val="6000"/>
              <a:buFont typeface="Calibri"/>
              <a:buNone/>
              <a:defRPr sz="6000" b="1"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0" name="Google Shape;10;p28"/>
          <p:cNvSpPr txBox="1">
            <a:spLocks noGrp="1"/>
          </p:cNvSpPr>
          <p:nvPr>
            <p:ph type="body" idx="1"/>
          </p:nvPr>
        </p:nvSpPr>
        <p:spPr>
          <a:xfrm>
            <a:off x="304568" y="3132946"/>
            <a:ext cx="11437899" cy="1319134"/>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1000"/>
              </a:spcBef>
              <a:spcAft>
                <a:spcPts val="0"/>
              </a:spcAft>
              <a:buClr>
                <a:srgbClr val="FFFF00"/>
              </a:buClr>
              <a:buSzPts val="9600"/>
              <a:buFont typeface="Arial"/>
              <a:buNone/>
              <a:defRPr sz="9600" b="1" i="0" u="none" strike="noStrike" cap="none">
                <a:solidFill>
                  <a:srgbClr val="FFFF00"/>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sp>
        <p:nvSpPr>
          <p:cNvPr id="11" name="Google Shape;11;p28"/>
          <p:cNvSpPr txBox="1">
            <a:spLocks noGrp="1"/>
          </p:cNvSpPr>
          <p:nvPr>
            <p:ph type="body" idx="2"/>
          </p:nvPr>
        </p:nvSpPr>
        <p:spPr>
          <a:xfrm>
            <a:off x="349172" y="4497051"/>
            <a:ext cx="11504806" cy="1319134"/>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1000"/>
              </a:spcBef>
              <a:spcAft>
                <a:spcPts val="0"/>
              </a:spcAft>
              <a:buClr>
                <a:schemeClr val="lt1"/>
              </a:buClr>
              <a:buSzPts val="2400"/>
              <a:buFont typeface="Arial"/>
              <a:buNone/>
              <a:defRPr sz="2400" b="1"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pic>
        <p:nvPicPr>
          <p:cNvPr id="12" name="Google Shape;12;p28"/>
          <p:cNvPicPr preferRelativeResize="0"/>
          <p:nvPr/>
        </p:nvPicPr>
        <p:blipFill rotWithShape="1">
          <a:blip r:embed="rId4">
            <a:alphaModFix/>
          </a:blip>
          <a:srcRect/>
          <a:stretch/>
        </p:blipFill>
        <p:spPr>
          <a:xfrm>
            <a:off x="-1" y="-1244"/>
            <a:ext cx="1248937" cy="1198219"/>
          </a:xfrm>
          <a:prstGeom prst="rect">
            <a:avLst/>
          </a:prstGeom>
          <a:noFill/>
          <a:ln>
            <a:noFill/>
          </a:ln>
        </p:spPr>
      </p:pic>
      <p:pic>
        <p:nvPicPr>
          <p:cNvPr id="13" name="Google Shape;13;p28"/>
          <p:cNvPicPr preferRelativeResize="0"/>
          <p:nvPr/>
        </p:nvPicPr>
        <p:blipFill rotWithShape="1">
          <a:blip r:embed="rId5">
            <a:alphaModFix/>
          </a:blip>
          <a:srcRect/>
          <a:stretch/>
        </p:blipFill>
        <p:spPr>
          <a:xfrm>
            <a:off x="371475" y="5984875"/>
            <a:ext cx="1667380" cy="482832"/>
          </a:xfrm>
          <a:prstGeom prst="rect">
            <a:avLst/>
          </a:prstGeom>
          <a:noFill/>
          <a:ln>
            <a:noFill/>
          </a:ln>
        </p:spPr>
      </p:pic>
      <p:sp>
        <p:nvSpPr>
          <p:cNvPr id="14" name="Google Shape;14;p28"/>
          <p:cNvSpPr txBox="1">
            <a:spLocks noGrp="1"/>
          </p:cNvSpPr>
          <p:nvPr>
            <p:ph type="body" idx="3"/>
          </p:nvPr>
        </p:nvSpPr>
        <p:spPr>
          <a:xfrm>
            <a:off x="9540951" y="6020374"/>
            <a:ext cx="2279574" cy="641683"/>
          </a:xfrm>
          <a:prstGeom prst="rect">
            <a:avLst/>
          </a:prstGeom>
          <a:noFill/>
          <a:ln>
            <a:noFill/>
          </a:ln>
        </p:spPr>
        <p:txBody>
          <a:bodyPr spcFirstLastPara="1" wrap="square" lIns="0" tIns="0" rIns="0" bIns="0" anchor="t" anchorCtr="0">
            <a:noAutofit/>
          </a:bodyPr>
          <a:lstStyle>
            <a:lvl1pPr marL="457200" marR="0" lvl="0" indent="-228600" algn="r" rtl="0">
              <a:lnSpc>
                <a:spcPct val="90000"/>
              </a:lnSpc>
              <a:spcBef>
                <a:spcPts val="1000"/>
              </a:spcBef>
              <a:spcAft>
                <a:spcPts val="0"/>
              </a:spcAft>
              <a:buClr>
                <a:schemeClr val="lt1"/>
              </a:buClr>
              <a:buSzPts val="1400"/>
              <a:buFont typeface="Arial"/>
              <a:buNone/>
              <a:defRPr sz="14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12_Section Header">
  <p:cSld name="12_Section Header">
    <p:spTree>
      <p:nvGrpSpPr>
        <p:cNvPr id="1" name="Shape 81"/>
        <p:cNvGrpSpPr/>
        <p:nvPr/>
      </p:nvGrpSpPr>
      <p:grpSpPr>
        <a:xfrm>
          <a:off x="0" y="0"/>
          <a:ext cx="0" cy="0"/>
          <a:chOff x="0" y="0"/>
          <a:chExt cx="0" cy="0"/>
        </a:xfrm>
      </p:grpSpPr>
      <p:pic>
        <p:nvPicPr>
          <p:cNvPr id="82" name="Google Shape;82;p37"/>
          <p:cNvPicPr preferRelativeResize="0"/>
          <p:nvPr/>
        </p:nvPicPr>
        <p:blipFill rotWithShape="1">
          <a:blip r:embed="rId2">
            <a:alphaModFix/>
          </a:blip>
          <a:srcRect/>
          <a:stretch/>
        </p:blipFill>
        <p:spPr>
          <a:xfrm>
            <a:off x="-2015" y="0"/>
            <a:ext cx="9929785" cy="6865665"/>
          </a:xfrm>
          <a:prstGeom prst="rect">
            <a:avLst/>
          </a:prstGeom>
          <a:noFill/>
          <a:ln>
            <a:noFill/>
          </a:ln>
        </p:spPr>
      </p:pic>
      <p:pic>
        <p:nvPicPr>
          <p:cNvPr id="83" name="Google Shape;83;p37"/>
          <p:cNvPicPr preferRelativeResize="0"/>
          <p:nvPr/>
        </p:nvPicPr>
        <p:blipFill rotWithShape="1">
          <a:blip r:embed="rId3">
            <a:alphaModFix/>
          </a:blip>
          <a:srcRect/>
          <a:stretch/>
        </p:blipFill>
        <p:spPr>
          <a:xfrm>
            <a:off x="8058150" y="0"/>
            <a:ext cx="4133850" cy="6858000"/>
          </a:xfrm>
          <a:prstGeom prst="rect">
            <a:avLst/>
          </a:prstGeom>
          <a:noFill/>
          <a:ln>
            <a:noFill/>
          </a:ln>
        </p:spPr>
      </p:pic>
      <p:pic>
        <p:nvPicPr>
          <p:cNvPr id="84" name="Google Shape;84;p37"/>
          <p:cNvPicPr preferRelativeResize="0"/>
          <p:nvPr/>
        </p:nvPicPr>
        <p:blipFill rotWithShape="1">
          <a:blip r:embed="rId4">
            <a:alphaModFix/>
          </a:blip>
          <a:srcRect/>
          <a:stretch/>
        </p:blipFill>
        <p:spPr>
          <a:xfrm>
            <a:off x="371475" y="5984875"/>
            <a:ext cx="1667380" cy="482832"/>
          </a:xfrm>
          <a:prstGeom prst="rect">
            <a:avLst/>
          </a:prstGeom>
          <a:noFill/>
          <a:ln>
            <a:noFill/>
          </a:ln>
        </p:spPr>
      </p:pic>
      <p:pic>
        <p:nvPicPr>
          <p:cNvPr id="85" name="Google Shape;85;p37"/>
          <p:cNvPicPr preferRelativeResize="0"/>
          <p:nvPr/>
        </p:nvPicPr>
        <p:blipFill rotWithShape="1">
          <a:blip r:embed="rId5">
            <a:alphaModFix/>
          </a:blip>
          <a:srcRect/>
          <a:stretch/>
        </p:blipFill>
        <p:spPr>
          <a:xfrm>
            <a:off x="-2014" y="0"/>
            <a:ext cx="1248937" cy="1198219"/>
          </a:xfrm>
          <a:prstGeom prst="rect">
            <a:avLst/>
          </a:prstGeom>
          <a:noFill/>
          <a:ln>
            <a:noFill/>
          </a:ln>
        </p:spPr>
      </p:pic>
      <p:sp>
        <p:nvSpPr>
          <p:cNvPr id="86" name="Google Shape;86;p37"/>
          <p:cNvSpPr txBox="1">
            <a:spLocks noGrp="1"/>
          </p:cNvSpPr>
          <p:nvPr>
            <p:ph type="body" idx="1"/>
          </p:nvPr>
        </p:nvSpPr>
        <p:spPr>
          <a:xfrm>
            <a:off x="9540951" y="6020374"/>
            <a:ext cx="2279574" cy="641683"/>
          </a:xfrm>
          <a:prstGeom prst="rect">
            <a:avLst/>
          </a:prstGeom>
          <a:noFill/>
          <a:ln>
            <a:noFill/>
          </a:ln>
        </p:spPr>
        <p:txBody>
          <a:bodyPr spcFirstLastPara="1" wrap="square" lIns="0" tIns="0" rIns="0" bIns="0" anchor="t" anchorCtr="0">
            <a:noAutofit/>
          </a:bodyPr>
          <a:lstStyle>
            <a:lvl1pPr marL="457200" marR="0" lvl="0" indent="-228600" algn="r" rtl="0">
              <a:lnSpc>
                <a:spcPct val="90000"/>
              </a:lnSpc>
              <a:spcBef>
                <a:spcPts val="1000"/>
              </a:spcBef>
              <a:spcAft>
                <a:spcPts val="0"/>
              </a:spcAft>
              <a:buClr>
                <a:srgbClr val="7F7F7F"/>
              </a:buClr>
              <a:buSzPts val="1400"/>
              <a:buFont typeface="Arial"/>
              <a:buNone/>
              <a:defRPr sz="1400" b="0" i="0" u="none" strike="noStrike" cap="none">
                <a:solidFill>
                  <a:srgbClr val="7F7F7F"/>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sp>
        <p:nvSpPr>
          <p:cNvPr id="87" name="Google Shape;87;p37"/>
          <p:cNvSpPr txBox="1">
            <a:spLocks noGrp="1"/>
          </p:cNvSpPr>
          <p:nvPr>
            <p:ph type="body" idx="2"/>
          </p:nvPr>
        </p:nvSpPr>
        <p:spPr>
          <a:xfrm>
            <a:off x="10058399" y="306759"/>
            <a:ext cx="1762125" cy="890216"/>
          </a:xfrm>
          <a:prstGeom prst="rect">
            <a:avLst/>
          </a:prstGeom>
          <a:noFill/>
          <a:ln>
            <a:noFill/>
          </a:ln>
        </p:spPr>
        <p:txBody>
          <a:bodyPr spcFirstLastPara="1" wrap="square" lIns="0" tIns="0" rIns="0" bIns="0" anchor="t" anchorCtr="0">
            <a:noAutofit/>
          </a:bodyPr>
          <a:lstStyle>
            <a:lvl1pPr marL="457200" marR="0" lvl="0" indent="-228600" algn="r" rtl="0">
              <a:lnSpc>
                <a:spcPct val="90000"/>
              </a:lnSpc>
              <a:spcBef>
                <a:spcPts val="1000"/>
              </a:spcBef>
              <a:spcAft>
                <a:spcPts val="0"/>
              </a:spcAft>
              <a:buClr>
                <a:srgbClr val="13155D"/>
              </a:buClr>
              <a:buSzPts val="1000"/>
              <a:buFont typeface="Arial"/>
              <a:buNone/>
              <a:defRPr sz="1000" b="0" i="0" u="none" strike="noStrike" cap="none">
                <a:solidFill>
                  <a:srgbClr val="13155D"/>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sp>
        <p:nvSpPr>
          <p:cNvPr id="88" name="Google Shape;88;p37"/>
          <p:cNvSpPr txBox="1">
            <a:spLocks noGrp="1"/>
          </p:cNvSpPr>
          <p:nvPr>
            <p:ph type="body" idx="3"/>
          </p:nvPr>
        </p:nvSpPr>
        <p:spPr>
          <a:xfrm>
            <a:off x="329359" y="1449387"/>
            <a:ext cx="7754189" cy="4171724"/>
          </a:xfrm>
          <a:prstGeom prst="rect">
            <a:avLst/>
          </a:prstGeom>
          <a:noFill/>
          <a:ln>
            <a:noFill/>
          </a:ln>
        </p:spPr>
        <p:txBody>
          <a:bodyPr spcFirstLastPara="1" wrap="square" lIns="0" tIns="0" rIns="0" bIns="0" anchor="ctr" anchorCtr="0">
            <a:noAutofit/>
          </a:bodyPr>
          <a:lstStyle>
            <a:lvl1pPr marL="457200" marR="0" lvl="0" indent="-342900" algn="l" rtl="0">
              <a:lnSpc>
                <a:spcPct val="90000"/>
              </a:lnSpc>
              <a:spcBef>
                <a:spcPts val="10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10_Section Header">
  <p:cSld name="10_Section Header">
    <p:spTree>
      <p:nvGrpSpPr>
        <p:cNvPr id="1" name="Shape 89"/>
        <p:cNvGrpSpPr/>
        <p:nvPr/>
      </p:nvGrpSpPr>
      <p:grpSpPr>
        <a:xfrm>
          <a:off x="0" y="0"/>
          <a:ext cx="0" cy="0"/>
          <a:chOff x="0" y="0"/>
          <a:chExt cx="0" cy="0"/>
        </a:xfrm>
      </p:grpSpPr>
      <p:pic>
        <p:nvPicPr>
          <p:cNvPr id="90" name="Google Shape;90;p38"/>
          <p:cNvPicPr preferRelativeResize="0"/>
          <p:nvPr/>
        </p:nvPicPr>
        <p:blipFill rotWithShape="1">
          <a:blip r:embed="rId2">
            <a:alphaModFix/>
          </a:blip>
          <a:srcRect/>
          <a:stretch/>
        </p:blipFill>
        <p:spPr>
          <a:xfrm>
            <a:off x="-2015" y="0"/>
            <a:ext cx="12192000" cy="6858000"/>
          </a:xfrm>
          <a:prstGeom prst="rect">
            <a:avLst/>
          </a:prstGeom>
          <a:noFill/>
          <a:ln>
            <a:noFill/>
          </a:ln>
        </p:spPr>
      </p:pic>
      <p:pic>
        <p:nvPicPr>
          <p:cNvPr id="91" name="Google Shape;91;p38"/>
          <p:cNvPicPr preferRelativeResize="0"/>
          <p:nvPr/>
        </p:nvPicPr>
        <p:blipFill rotWithShape="1">
          <a:blip r:embed="rId3">
            <a:alphaModFix/>
          </a:blip>
          <a:srcRect/>
          <a:stretch/>
        </p:blipFill>
        <p:spPr>
          <a:xfrm>
            <a:off x="371475" y="5984875"/>
            <a:ext cx="1667380" cy="482832"/>
          </a:xfrm>
          <a:prstGeom prst="rect">
            <a:avLst/>
          </a:prstGeom>
          <a:noFill/>
          <a:ln>
            <a:noFill/>
          </a:ln>
        </p:spPr>
      </p:pic>
      <p:pic>
        <p:nvPicPr>
          <p:cNvPr id="92" name="Google Shape;92;p38"/>
          <p:cNvPicPr preferRelativeResize="0"/>
          <p:nvPr/>
        </p:nvPicPr>
        <p:blipFill rotWithShape="1">
          <a:blip r:embed="rId4">
            <a:alphaModFix/>
          </a:blip>
          <a:srcRect/>
          <a:stretch/>
        </p:blipFill>
        <p:spPr>
          <a:xfrm>
            <a:off x="-2014" y="0"/>
            <a:ext cx="1248937" cy="1198219"/>
          </a:xfrm>
          <a:prstGeom prst="rect">
            <a:avLst/>
          </a:prstGeom>
          <a:noFill/>
          <a:ln>
            <a:noFill/>
          </a:ln>
        </p:spPr>
      </p:pic>
      <p:pic>
        <p:nvPicPr>
          <p:cNvPr id="93" name="Google Shape;93;p38"/>
          <p:cNvPicPr preferRelativeResize="0"/>
          <p:nvPr/>
        </p:nvPicPr>
        <p:blipFill rotWithShape="1">
          <a:blip r:embed="rId5">
            <a:alphaModFix/>
          </a:blip>
          <a:srcRect/>
          <a:stretch/>
        </p:blipFill>
        <p:spPr>
          <a:xfrm>
            <a:off x="8083550" y="0"/>
            <a:ext cx="4108450" cy="6858000"/>
          </a:xfrm>
          <a:prstGeom prst="rect">
            <a:avLst/>
          </a:prstGeom>
          <a:noFill/>
          <a:ln>
            <a:noFill/>
          </a:ln>
        </p:spPr>
      </p:pic>
      <p:sp>
        <p:nvSpPr>
          <p:cNvPr id="94" name="Google Shape;94;p38"/>
          <p:cNvSpPr txBox="1">
            <a:spLocks noGrp="1"/>
          </p:cNvSpPr>
          <p:nvPr>
            <p:ph type="body" idx="1"/>
          </p:nvPr>
        </p:nvSpPr>
        <p:spPr>
          <a:xfrm>
            <a:off x="9540951" y="6020374"/>
            <a:ext cx="2279574" cy="641683"/>
          </a:xfrm>
          <a:prstGeom prst="rect">
            <a:avLst/>
          </a:prstGeom>
          <a:noFill/>
          <a:ln>
            <a:noFill/>
          </a:ln>
        </p:spPr>
        <p:txBody>
          <a:bodyPr spcFirstLastPara="1" wrap="square" lIns="0" tIns="0" rIns="0" bIns="0" anchor="t" anchorCtr="0">
            <a:noAutofit/>
          </a:bodyPr>
          <a:lstStyle>
            <a:lvl1pPr marL="457200" marR="0" lvl="0" indent="-228600" algn="r" rtl="0">
              <a:lnSpc>
                <a:spcPct val="90000"/>
              </a:lnSpc>
              <a:spcBef>
                <a:spcPts val="1000"/>
              </a:spcBef>
              <a:spcAft>
                <a:spcPts val="0"/>
              </a:spcAft>
              <a:buClr>
                <a:srgbClr val="7F7F7F"/>
              </a:buClr>
              <a:buSzPts val="1400"/>
              <a:buFont typeface="Arial"/>
              <a:buNone/>
              <a:defRPr sz="1400" b="0" i="0" u="none" strike="noStrike" cap="none">
                <a:solidFill>
                  <a:srgbClr val="7F7F7F"/>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sp>
        <p:nvSpPr>
          <p:cNvPr id="95" name="Google Shape;95;p38"/>
          <p:cNvSpPr txBox="1">
            <a:spLocks noGrp="1"/>
          </p:cNvSpPr>
          <p:nvPr>
            <p:ph type="title"/>
          </p:nvPr>
        </p:nvSpPr>
        <p:spPr>
          <a:xfrm>
            <a:off x="315720" y="1449388"/>
            <a:ext cx="7767829" cy="4140200"/>
          </a:xfrm>
          <a:prstGeom prst="rect">
            <a:avLst/>
          </a:prstGeom>
          <a:noFill/>
          <a:ln>
            <a:noFill/>
          </a:ln>
        </p:spPr>
        <p:txBody>
          <a:bodyPr spcFirstLastPara="1" wrap="square" lIns="0" tIns="0" rIns="0" bIns="0" anchor="ctr" anchorCtr="0">
            <a:noAutofit/>
          </a:bodyPr>
          <a:lstStyle>
            <a:lvl1pPr marR="0" lvl="0" algn="l" rtl="0">
              <a:lnSpc>
                <a:spcPct val="90000"/>
              </a:lnSpc>
              <a:spcBef>
                <a:spcPts val="0"/>
              </a:spcBef>
              <a:spcAft>
                <a:spcPts val="0"/>
              </a:spcAft>
              <a:buClr>
                <a:schemeClr val="lt1"/>
              </a:buClr>
              <a:buSzPts val="4000"/>
              <a:buFont typeface="Calibri"/>
              <a:buNone/>
              <a:defRPr sz="40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3_Title and Content">
  <p:cSld name="3_Title and Content">
    <p:spTree>
      <p:nvGrpSpPr>
        <p:cNvPr id="1" name="Shape 96"/>
        <p:cNvGrpSpPr/>
        <p:nvPr/>
      </p:nvGrpSpPr>
      <p:grpSpPr>
        <a:xfrm>
          <a:off x="0" y="0"/>
          <a:ext cx="0" cy="0"/>
          <a:chOff x="0" y="0"/>
          <a:chExt cx="0" cy="0"/>
        </a:xfrm>
      </p:grpSpPr>
      <p:pic>
        <p:nvPicPr>
          <p:cNvPr id="97" name="Google Shape;97;p39"/>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98" name="Google Shape;98;p39"/>
          <p:cNvSpPr txBox="1"/>
          <p:nvPr/>
        </p:nvSpPr>
        <p:spPr>
          <a:xfrm>
            <a:off x="371475" y="1449388"/>
            <a:ext cx="11382143" cy="4140200"/>
          </a:xfrm>
          <a:prstGeom prst="rect">
            <a:avLst/>
          </a:prstGeom>
          <a:noFill/>
          <a:ln>
            <a:noFill/>
          </a:ln>
        </p:spPr>
        <p:txBody>
          <a:bodyPr spcFirstLastPara="1" wrap="square" lIns="0" tIns="0" rIns="0" bIns="0" anchor="ctr" anchorCtr="0">
            <a:noAutofit/>
          </a:bodyPr>
          <a:lstStyle/>
          <a:p>
            <a:pPr marL="12700" marR="0" lvl="0" indent="0" algn="l" rtl="0">
              <a:lnSpc>
                <a:spcPct val="167500"/>
              </a:lnSpc>
              <a:spcBef>
                <a:spcPts val="0"/>
              </a:spcBef>
              <a:spcAft>
                <a:spcPts val="0"/>
              </a:spcAft>
              <a:buClr>
                <a:schemeClr val="lt1"/>
              </a:buClr>
              <a:buSzPts val="6000"/>
              <a:buFont typeface="Calibri"/>
              <a:buNone/>
            </a:pPr>
            <a:r>
              <a:rPr lang="en-GB" sz="6000" b="0" i="0" u="none" strike="noStrike" cap="none">
                <a:solidFill>
                  <a:schemeClr val="lt1"/>
                </a:solidFill>
                <a:latin typeface="Calibri"/>
                <a:ea typeface="Calibri"/>
                <a:cs typeface="Calibri"/>
                <a:sym typeface="Calibri"/>
              </a:rPr>
              <a:t>Edit</a:t>
            </a:r>
            <a:endParaRPr sz="6000" b="0" i="0" u="none" strike="noStrike" cap="none">
              <a:solidFill>
                <a:schemeClr val="lt1"/>
              </a:solidFill>
              <a:latin typeface="Calibri"/>
              <a:ea typeface="Calibri"/>
              <a:cs typeface="Calibri"/>
              <a:sym typeface="Calibri"/>
            </a:endParaRPr>
          </a:p>
        </p:txBody>
      </p:sp>
      <p:pic>
        <p:nvPicPr>
          <p:cNvPr id="99" name="Google Shape;99;p39"/>
          <p:cNvPicPr preferRelativeResize="0"/>
          <p:nvPr/>
        </p:nvPicPr>
        <p:blipFill rotWithShape="1">
          <a:blip r:embed="rId3">
            <a:alphaModFix/>
          </a:blip>
          <a:srcRect/>
          <a:stretch/>
        </p:blipFill>
        <p:spPr>
          <a:xfrm>
            <a:off x="-1" y="-1244"/>
            <a:ext cx="1248937" cy="1198219"/>
          </a:xfrm>
          <a:prstGeom prst="rect">
            <a:avLst/>
          </a:prstGeom>
          <a:noFill/>
          <a:ln>
            <a:noFill/>
          </a:ln>
        </p:spPr>
      </p:pic>
      <p:sp>
        <p:nvSpPr>
          <p:cNvPr id="100" name="Google Shape;100;p39"/>
          <p:cNvSpPr txBox="1">
            <a:spLocks noGrp="1"/>
          </p:cNvSpPr>
          <p:nvPr>
            <p:ph type="body" idx="1"/>
          </p:nvPr>
        </p:nvSpPr>
        <p:spPr>
          <a:xfrm>
            <a:off x="9540951" y="6020374"/>
            <a:ext cx="2279574" cy="641683"/>
          </a:xfrm>
          <a:prstGeom prst="rect">
            <a:avLst/>
          </a:prstGeom>
          <a:noFill/>
          <a:ln>
            <a:noFill/>
          </a:ln>
        </p:spPr>
        <p:txBody>
          <a:bodyPr spcFirstLastPara="1" wrap="square" lIns="0" tIns="0" rIns="0" bIns="0" anchor="t" anchorCtr="0">
            <a:noAutofit/>
          </a:bodyPr>
          <a:lstStyle>
            <a:lvl1pPr marL="457200" marR="0" lvl="0" indent="-228600" algn="r" rtl="0">
              <a:lnSpc>
                <a:spcPct val="90000"/>
              </a:lnSpc>
              <a:spcBef>
                <a:spcPts val="1000"/>
              </a:spcBef>
              <a:spcAft>
                <a:spcPts val="0"/>
              </a:spcAft>
              <a:buClr>
                <a:srgbClr val="7F7F7F"/>
              </a:buClr>
              <a:buSzPts val="1400"/>
              <a:buFont typeface="Arial"/>
              <a:buNone/>
              <a:defRPr sz="1400" b="0" i="0" u="none" strike="noStrike" cap="none">
                <a:solidFill>
                  <a:srgbClr val="7F7F7F"/>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pic>
        <p:nvPicPr>
          <p:cNvPr id="101" name="Google Shape;101;p39"/>
          <p:cNvPicPr preferRelativeResize="0"/>
          <p:nvPr/>
        </p:nvPicPr>
        <p:blipFill rotWithShape="1">
          <a:blip r:embed="rId4">
            <a:alphaModFix/>
          </a:blip>
          <a:srcRect/>
          <a:stretch/>
        </p:blipFill>
        <p:spPr>
          <a:xfrm>
            <a:off x="371475" y="5984875"/>
            <a:ext cx="1667380" cy="482832"/>
          </a:xfrm>
          <a:prstGeom prst="rect">
            <a:avLst/>
          </a:prstGeom>
          <a:noFill/>
          <a:ln>
            <a:noFill/>
          </a:ln>
        </p:spPr>
      </p:pic>
      <p:sp>
        <p:nvSpPr>
          <p:cNvPr id="102" name="Google Shape;102;p39"/>
          <p:cNvSpPr txBox="1">
            <a:spLocks noGrp="1"/>
          </p:cNvSpPr>
          <p:nvPr>
            <p:ph type="body" idx="2"/>
          </p:nvPr>
        </p:nvSpPr>
        <p:spPr>
          <a:xfrm>
            <a:off x="10058399" y="306759"/>
            <a:ext cx="1762125" cy="890216"/>
          </a:xfrm>
          <a:prstGeom prst="rect">
            <a:avLst/>
          </a:prstGeom>
          <a:noFill/>
          <a:ln>
            <a:noFill/>
          </a:ln>
        </p:spPr>
        <p:txBody>
          <a:bodyPr spcFirstLastPara="1" wrap="square" lIns="0" tIns="0" rIns="0" bIns="0" anchor="t" anchorCtr="0">
            <a:noAutofit/>
          </a:bodyPr>
          <a:lstStyle>
            <a:lvl1pPr marL="457200" marR="0" lvl="0" indent="-228600" algn="r" rtl="0">
              <a:lnSpc>
                <a:spcPct val="90000"/>
              </a:lnSpc>
              <a:spcBef>
                <a:spcPts val="1000"/>
              </a:spcBef>
              <a:spcAft>
                <a:spcPts val="0"/>
              </a:spcAft>
              <a:buClr>
                <a:srgbClr val="13155D"/>
              </a:buClr>
              <a:buSzPts val="1000"/>
              <a:buFont typeface="Arial"/>
              <a:buNone/>
              <a:defRPr sz="1000" b="0" i="0" u="none" strike="noStrike" cap="none">
                <a:solidFill>
                  <a:srgbClr val="13155D"/>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sp>
        <p:nvSpPr>
          <p:cNvPr id="103" name="Google Shape;103;p39"/>
          <p:cNvSpPr txBox="1">
            <a:spLocks noGrp="1"/>
          </p:cNvSpPr>
          <p:nvPr>
            <p:ph type="body" idx="3"/>
          </p:nvPr>
        </p:nvSpPr>
        <p:spPr>
          <a:xfrm>
            <a:off x="360887" y="1449387"/>
            <a:ext cx="9697512" cy="4171724"/>
          </a:xfrm>
          <a:prstGeom prst="rect">
            <a:avLst/>
          </a:prstGeom>
          <a:noFill/>
          <a:ln>
            <a:noFill/>
          </a:ln>
        </p:spPr>
        <p:txBody>
          <a:bodyPr spcFirstLastPara="1" wrap="square" lIns="0" tIns="0" rIns="0" bIns="0" anchor="ctr" anchorCtr="0">
            <a:noAutofit/>
          </a:bodyPr>
          <a:lstStyle>
            <a:lvl1pPr marL="457200" marR="0" lvl="0" indent="-342900" algn="l" rtl="0">
              <a:lnSpc>
                <a:spcPct val="90000"/>
              </a:lnSpc>
              <a:spcBef>
                <a:spcPts val="1000"/>
              </a:spcBef>
              <a:spcAft>
                <a:spcPts val="0"/>
              </a:spcAft>
              <a:buClr>
                <a:srgbClr val="13155D"/>
              </a:buClr>
              <a:buSzPts val="1800"/>
              <a:buFont typeface="Arial"/>
              <a:buChar char="•"/>
              <a:defRPr sz="1800" b="0" i="0" u="none" strike="noStrike" cap="none">
                <a:solidFill>
                  <a:srgbClr val="13155D"/>
                </a:solidFill>
                <a:latin typeface="Calibri"/>
                <a:ea typeface="Calibri"/>
                <a:cs typeface="Calibri"/>
                <a:sym typeface="Calibri"/>
              </a:defRPr>
            </a:lvl1pPr>
            <a:lvl2pPr marL="914400" marR="0" lvl="1" indent="-342900" algn="l" rtl="0">
              <a:lnSpc>
                <a:spcPct val="90000"/>
              </a:lnSpc>
              <a:spcBef>
                <a:spcPts val="500"/>
              </a:spcBef>
              <a:spcAft>
                <a:spcPts val="0"/>
              </a:spcAft>
              <a:buClr>
                <a:srgbClr val="13155D"/>
              </a:buClr>
              <a:buSzPts val="1800"/>
              <a:buFont typeface="Arial"/>
              <a:buChar char="•"/>
              <a:defRPr sz="1800" b="0" i="0" u="none" strike="noStrike" cap="none">
                <a:solidFill>
                  <a:srgbClr val="13155D"/>
                </a:solidFill>
                <a:latin typeface="Calibri"/>
                <a:ea typeface="Calibri"/>
                <a:cs typeface="Calibri"/>
                <a:sym typeface="Calibri"/>
              </a:defRPr>
            </a:lvl2pPr>
            <a:lvl3pPr marL="1371600" marR="0" lvl="2" indent="-342900" algn="l" rtl="0">
              <a:lnSpc>
                <a:spcPct val="90000"/>
              </a:lnSpc>
              <a:spcBef>
                <a:spcPts val="500"/>
              </a:spcBef>
              <a:spcAft>
                <a:spcPts val="0"/>
              </a:spcAft>
              <a:buClr>
                <a:srgbClr val="13155D"/>
              </a:buClr>
              <a:buSzPts val="1800"/>
              <a:buFont typeface="Arial"/>
              <a:buChar char="•"/>
              <a:defRPr sz="1800" b="0" i="0" u="none" strike="noStrike" cap="none">
                <a:solidFill>
                  <a:srgbClr val="13155D"/>
                </a:solidFill>
                <a:latin typeface="Calibri"/>
                <a:ea typeface="Calibri"/>
                <a:cs typeface="Calibri"/>
                <a:sym typeface="Calibri"/>
              </a:defRPr>
            </a:lvl3pPr>
            <a:lvl4pPr marL="1828800" marR="0" lvl="3" indent="-342900" algn="l" rtl="0">
              <a:lnSpc>
                <a:spcPct val="90000"/>
              </a:lnSpc>
              <a:spcBef>
                <a:spcPts val="500"/>
              </a:spcBef>
              <a:spcAft>
                <a:spcPts val="0"/>
              </a:spcAft>
              <a:buClr>
                <a:srgbClr val="13155D"/>
              </a:buClr>
              <a:buSzPts val="1800"/>
              <a:buFont typeface="Arial"/>
              <a:buChar char="•"/>
              <a:defRPr sz="1800" b="0" i="0" u="none" strike="noStrike" cap="none">
                <a:solidFill>
                  <a:srgbClr val="13155D"/>
                </a:solidFill>
                <a:latin typeface="Calibri"/>
                <a:ea typeface="Calibri"/>
                <a:cs typeface="Calibri"/>
                <a:sym typeface="Calibri"/>
              </a:defRPr>
            </a:lvl4pPr>
            <a:lvl5pPr marL="2286000" marR="0" lvl="4" indent="-342900" algn="l" rtl="0">
              <a:lnSpc>
                <a:spcPct val="90000"/>
              </a:lnSpc>
              <a:spcBef>
                <a:spcPts val="500"/>
              </a:spcBef>
              <a:spcAft>
                <a:spcPts val="0"/>
              </a:spcAft>
              <a:buClr>
                <a:srgbClr val="13155D"/>
              </a:buClr>
              <a:buSzPts val="1800"/>
              <a:buFont typeface="Arial"/>
              <a:buChar char="•"/>
              <a:defRPr sz="1800" b="0" i="0" u="none" strike="noStrike" cap="none">
                <a:solidFill>
                  <a:srgbClr val="13155D"/>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4_Title and Content">
  <p:cSld name="4_Title and Content">
    <p:spTree>
      <p:nvGrpSpPr>
        <p:cNvPr id="1" name="Shape 104"/>
        <p:cNvGrpSpPr/>
        <p:nvPr/>
      </p:nvGrpSpPr>
      <p:grpSpPr>
        <a:xfrm>
          <a:off x="0" y="0"/>
          <a:ext cx="0" cy="0"/>
          <a:chOff x="0" y="0"/>
          <a:chExt cx="0" cy="0"/>
        </a:xfrm>
      </p:grpSpPr>
      <p:pic>
        <p:nvPicPr>
          <p:cNvPr id="105" name="Google Shape;105;p40"/>
          <p:cNvPicPr preferRelativeResize="0"/>
          <p:nvPr/>
        </p:nvPicPr>
        <p:blipFill rotWithShape="1">
          <a:blip r:embed="rId2">
            <a:alphaModFix/>
          </a:blip>
          <a:srcRect/>
          <a:stretch/>
        </p:blipFill>
        <p:spPr>
          <a:xfrm flipH="1">
            <a:off x="0" y="0"/>
            <a:ext cx="12192000" cy="6858000"/>
          </a:xfrm>
          <a:prstGeom prst="rect">
            <a:avLst/>
          </a:prstGeom>
          <a:noFill/>
          <a:ln>
            <a:noFill/>
          </a:ln>
        </p:spPr>
      </p:pic>
      <p:pic>
        <p:nvPicPr>
          <p:cNvPr id="106" name="Google Shape;106;p40"/>
          <p:cNvPicPr preferRelativeResize="0"/>
          <p:nvPr/>
        </p:nvPicPr>
        <p:blipFill rotWithShape="1">
          <a:blip r:embed="rId3">
            <a:alphaModFix/>
          </a:blip>
          <a:srcRect/>
          <a:stretch/>
        </p:blipFill>
        <p:spPr>
          <a:xfrm>
            <a:off x="-1" y="-1244"/>
            <a:ext cx="1248937" cy="1198219"/>
          </a:xfrm>
          <a:prstGeom prst="rect">
            <a:avLst/>
          </a:prstGeom>
          <a:noFill/>
          <a:ln>
            <a:noFill/>
          </a:ln>
        </p:spPr>
      </p:pic>
      <p:sp>
        <p:nvSpPr>
          <p:cNvPr id="107" name="Google Shape;107;p40"/>
          <p:cNvSpPr txBox="1">
            <a:spLocks noGrp="1"/>
          </p:cNvSpPr>
          <p:nvPr>
            <p:ph type="body" idx="1"/>
          </p:nvPr>
        </p:nvSpPr>
        <p:spPr>
          <a:xfrm>
            <a:off x="9540951" y="6020374"/>
            <a:ext cx="2279574" cy="641683"/>
          </a:xfrm>
          <a:prstGeom prst="rect">
            <a:avLst/>
          </a:prstGeom>
          <a:noFill/>
          <a:ln>
            <a:noFill/>
          </a:ln>
        </p:spPr>
        <p:txBody>
          <a:bodyPr spcFirstLastPara="1" wrap="square" lIns="0" tIns="0" rIns="0" bIns="0" anchor="t" anchorCtr="0">
            <a:noAutofit/>
          </a:bodyPr>
          <a:lstStyle>
            <a:lvl1pPr marL="457200" marR="0" lvl="0" indent="-228600" algn="r" rtl="0">
              <a:lnSpc>
                <a:spcPct val="90000"/>
              </a:lnSpc>
              <a:spcBef>
                <a:spcPts val="1000"/>
              </a:spcBef>
              <a:spcAft>
                <a:spcPts val="0"/>
              </a:spcAft>
              <a:buClr>
                <a:srgbClr val="7F7F7F"/>
              </a:buClr>
              <a:buSzPts val="1400"/>
              <a:buFont typeface="Arial"/>
              <a:buNone/>
              <a:defRPr sz="1400" b="0" i="0" u="none" strike="noStrike" cap="none">
                <a:solidFill>
                  <a:srgbClr val="7F7F7F"/>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pic>
        <p:nvPicPr>
          <p:cNvPr id="108" name="Google Shape;108;p40"/>
          <p:cNvPicPr preferRelativeResize="0"/>
          <p:nvPr/>
        </p:nvPicPr>
        <p:blipFill rotWithShape="1">
          <a:blip r:embed="rId4">
            <a:alphaModFix/>
          </a:blip>
          <a:srcRect/>
          <a:stretch/>
        </p:blipFill>
        <p:spPr>
          <a:xfrm>
            <a:off x="371475" y="5984875"/>
            <a:ext cx="1667380" cy="482832"/>
          </a:xfrm>
          <a:prstGeom prst="rect">
            <a:avLst/>
          </a:prstGeom>
          <a:noFill/>
          <a:ln>
            <a:noFill/>
          </a:ln>
        </p:spPr>
      </p:pic>
      <p:sp>
        <p:nvSpPr>
          <p:cNvPr id="109" name="Google Shape;109;p40"/>
          <p:cNvSpPr txBox="1">
            <a:spLocks noGrp="1"/>
          </p:cNvSpPr>
          <p:nvPr>
            <p:ph type="body" idx="2"/>
          </p:nvPr>
        </p:nvSpPr>
        <p:spPr>
          <a:xfrm>
            <a:off x="10058399" y="306759"/>
            <a:ext cx="1762125" cy="890216"/>
          </a:xfrm>
          <a:prstGeom prst="rect">
            <a:avLst/>
          </a:prstGeom>
          <a:noFill/>
          <a:ln>
            <a:noFill/>
          </a:ln>
        </p:spPr>
        <p:txBody>
          <a:bodyPr spcFirstLastPara="1" wrap="square" lIns="0" tIns="0" rIns="0" bIns="0" anchor="t" anchorCtr="0">
            <a:noAutofit/>
          </a:bodyPr>
          <a:lstStyle>
            <a:lvl1pPr marL="457200" marR="0" lvl="0" indent="-228600" algn="r" rtl="0">
              <a:lnSpc>
                <a:spcPct val="90000"/>
              </a:lnSpc>
              <a:spcBef>
                <a:spcPts val="1000"/>
              </a:spcBef>
              <a:spcAft>
                <a:spcPts val="0"/>
              </a:spcAft>
              <a:buClr>
                <a:srgbClr val="13155D"/>
              </a:buClr>
              <a:buSzPts val="1000"/>
              <a:buFont typeface="Arial"/>
              <a:buNone/>
              <a:defRPr sz="1000" b="0" i="0" u="none" strike="noStrike" cap="none">
                <a:solidFill>
                  <a:srgbClr val="13155D"/>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sp>
        <p:nvSpPr>
          <p:cNvPr id="110" name="Google Shape;110;p40"/>
          <p:cNvSpPr txBox="1">
            <a:spLocks noGrp="1"/>
          </p:cNvSpPr>
          <p:nvPr>
            <p:ph type="body" idx="3"/>
          </p:nvPr>
        </p:nvSpPr>
        <p:spPr>
          <a:xfrm>
            <a:off x="360887" y="1449387"/>
            <a:ext cx="9697512" cy="4171724"/>
          </a:xfrm>
          <a:prstGeom prst="rect">
            <a:avLst/>
          </a:prstGeom>
          <a:noFill/>
          <a:ln>
            <a:noFill/>
          </a:ln>
        </p:spPr>
        <p:txBody>
          <a:bodyPr spcFirstLastPara="1" wrap="square" lIns="0" tIns="0" rIns="0" bIns="0" anchor="ctr" anchorCtr="0">
            <a:noAutofit/>
          </a:bodyPr>
          <a:lstStyle>
            <a:lvl1pPr marL="457200" marR="0" lvl="0" indent="-342900" algn="l" rtl="0">
              <a:lnSpc>
                <a:spcPct val="90000"/>
              </a:lnSpc>
              <a:spcBef>
                <a:spcPts val="1000"/>
              </a:spcBef>
              <a:spcAft>
                <a:spcPts val="0"/>
              </a:spcAft>
              <a:buClr>
                <a:srgbClr val="13155D"/>
              </a:buClr>
              <a:buSzPts val="1800"/>
              <a:buFont typeface="Arial"/>
              <a:buChar char="•"/>
              <a:defRPr sz="1800" b="0" i="0" u="none" strike="noStrike" cap="none">
                <a:solidFill>
                  <a:srgbClr val="13155D"/>
                </a:solidFill>
                <a:latin typeface="Calibri"/>
                <a:ea typeface="Calibri"/>
                <a:cs typeface="Calibri"/>
                <a:sym typeface="Calibri"/>
              </a:defRPr>
            </a:lvl1pPr>
            <a:lvl2pPr marL="914400" marR="0" lvl="1" indent="-342900" algn="l" rtl="0">
              <a:lnSpc>
                <a:spcPct val="90000"/>
              </a:lnSpc>
              <a:spcBef>
                <a:spcPts val="500"/>
              </a:spcBef>
              <a:spcAft>
                <a:spcPts val="0"/>
              </a:spcAft>
              <a:buClr>
                <a:srgbClr val="13155D"/>
              </a:buClr>
              <a:buSzPts val="1800"/>
              <a:buFont typeface="Arial"/>
              <a:buChar char="•"/>
              <a:defRPr sz="1800" b="0" i="0" u="none" strike="noStrike" cap="none">
                <a:solidFill>
                  <a:srgbClr val="13155D"/>
                </a:solidFill>
                <a:latin typeface="Calibri"/>
                <a:ea typeface="Calibri"/>
                <a:cs typeface="Calibri"/>
                <a:sym typeface="Calibri"/>
              </a:defRPr>
            </a:lvl2pPr>
            <a:lvl3pPr marL="1371600" marR="0" lvl="2" indent="-342900" algn="l" rtl="0">
              <a:lnSpc>
                <a:spcPct val="90000"/>
              </a:lnSpc>
              <a:spcBef>
                <a:spcPts val="500"/>
              </a:spcBef>
              <a:spcAft>
                <a:spcPts val="0"/>
              </a:spcAft>
              <a:buClr>
                <a:srgbClr val="13155D"/>
              </a:buClr>
              <a:buSzPts val="1800"/>
              <a:buFont typeface="Arial"/>
              <a:buChar char="•"/>
              <a:defRPr sz="1800" b="0" i="0" u="none" strike="noStrike" cap="none">
                <a:solidFill>
                  <a:srgbClr val="13155D"/>
                </a:solidFill>
                <a:latin typeface="Calibri"/>
                <a:ea typeface="Calibri"/>
                <a:cs typeface="Calibri"/>
                <a:sym typeface="Calibri"/>
              </a:defRPr>
            </a:lvl3pPr>
            <a:lvl4pPr marL="1828800" marR="0" lvl="3" indent="-342900" algn="l" rtl="0">
              <a:lnSpc>
                <a:spcPct val="90000"/>
              </a:lnSpc>
              <a:spcBef>
                <a:spcPts val="500"/>
              </a:spcBef>
              <a:spcAft>
                <a:spcPts val="0"/>
              </a:spcAft>
              <a:buClr>
                <a:srgbClr val="13155D"/>
              </a:buClr>
              <a:buSzPts val="1800"/>
              <a:buFont typeface="Arial"/>
              <a:buChar char="•"/>
              <a:defRPr sz="1800" b="0" i="0" u="none" strike="noStrike" cap="none">
                <a:solidFill>
                  <a:srgbClr val="13155D"/>
                </a:solidFill>
                <a:latin typeface="Calibri"/>
                <a:ea typeface="Calibri"/>
                <a:cs typeface="Calibri"/>
                <a:sym typeface="Calibri"/>
              </a:defRPr>
            </a:lvl4pPr>
            <a:lvl5pPr marL="2286000" marR="0" lvl="4" indent="-342900" algn="l" rtl="0">
              <a:lnSpc>
                <a:spcPct val="90000"/>
              </a:lnSpc>
              <a:spcBef>
                <a:spcPts val="500"/>
              </a:spcBef>
              <a:spcAft>
                <a:spcPts val="0"/>
              </a:spcAft>
              <a:buClr>
                <a:srgbClr val="13155D"/>
              </a:buClr>
              <a:buSzPts val="1800"/>
              <a:buFont typeface="Arial"/>
              <a:buChar char="•"/>
              <a:defRPr sz="1800" b="0" i="0" u="none" strike="noStrike" cap="none">
                <a:solidFill>
                  <a:srgbClr val="13155D"/>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118"/>
        <p:cNvGrpSpPr/>
        <p:nvPr/>
      </p:nvGrpSpPr>
      <p:grpSpPr>
        <a:xfrm>
          <a:off x="0" y="0"/>
          <a:ext cx="0" cy="0"/>
          <a:chOff x="0" y="0"/>
          <a:chExt cx="0" cy="0"/>
        </a:xfrm>
      </p:grpSpPr>
      <p:pic>
        <p:nvPicPr>
          <p:cNvPr id="119" name="Google Shape;119;p42" descr="Two people looking at a tablet&#10;&#10;Description automatically generated with medium confidence"/>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20" name="Google Shape;120;p42"/>
          <p:cNvSpPr txBox="1">
            <a:spLocks noGrp="1"/>
          </p:cNvSpPr>
          <p:nvPr>
            <p:ph type="title"/>
          </p:nvPr>
        </p:nvSpPr>
        <p:spPr>
          <a:xfrm>
            <a:off x="2212085" y="1449388"/>
            <a:ext cx="7767829" cy="1979612"/>
          </a:xfrm>
          <a:prstGeom prst="rect">
            <a:avLst/>
          </a:prstGeom>
          <a:noFill/>
          <a:ln>
            <a:noFill/>
          </a:ln>
        </p:spPr>
        <p:txBody>
          <a:bodyPr spcFirstLastPara="1" wrap="square" lIns="0" tIns="0" rIns="0" bIns="0" anchor="b" anchorCtr="0">
            <a:noAutofit/>
          </a:bodyPr>
          <a:lstStyle>
            <a:lvl1pPr marR="0" lvl="0" algn="ctr" rtl="0">
              <a:lnSpc>
                <a:spcPct val="90000"/>
              </a:lnSpc>
              <a:spcBef>
                <a:spcPts val="0"/>
              </a:spcBef>
              <a:spcAft>
                <a:spcPts val="0"/>
              </a:spcAft>
              <a:buClr>
                <a:srgbClr val="FFFF00"/>
              </a:buClr>
              <a:buSzPts val="4000"/>
              <a:buFont typeface="Calibri"/>
              <a:buNone/>
              <a:defRPr sz="4000" b="1" i="0" u="none" strike="noStrike" cap="none">
                <a:solidFill>
                  <a:srgbClr val="FFFF00"/>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2_Title and Content">
  <p:cSld name="2_Title and Content">
    <p:spTree>
      <p:nvGrpSpPr>
        <p:cNvPr id="1" name="Shape 121"/>
        <p:cNvGrpSpPr/>
        <p:nvPr/>
      </p:nvGrpSpPr>
      <p:grpSpPr>
        <a:xfrm>
          <a:off x="0" y="0"/>
          <a:ext cx="0" cy="0"/>
          <a:chOff x="0" y="0"/>
          <a:chExt cx="0" cy="0"/>
        </a:xfrm>
      </p:grpSpPr>
      <p:pic>
        <p:nvPicPr>
          <p:cNvPr id="122" name="Google Shape;122;p43"/>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23" name="Google Shape;123;p43"/>
          <p:cNvSpPr txBox="1"/>
          <p:nvPr/>
        </p:nvSpPr>
        <p:spPr>
          <a:xfrm>
            <a:off x="371475" y="1449388"/>
            <a:ext cx="11382143" cy="4140200"/>
          </a:xfrm>
          <a:prstGeom prst="rect">
            <a:avLst/>
          </a:prstGeom>
          <a:noFill/>
          <a:ln>
            <a:noFill/>
          </a:ln>
        </p:spPr>
        <p:txBody>
          <a:bodyPr spcFirstLastPara="1" wrap="square" lIns="0" tIns="0" rIns="0" bIns="0" anchor="ctr" anchorCtr="0">
            <a:noAutofit/>
          </a:bodyPr>
          <a:lstStyle/>
          <a:p>
            <a:pPr marL="12700" marR="0" lvl="0" indent="0" algn="l" rtl="0">
              <a:lnSpc>
                <a:spcPct val="167500"/>
              </a:lnSpc>
              <a:spcBef>
                <a:spcPts val="0"/>
              </a:spcBef>
              <a:spcAft>
                <a:spcPts val="0"/>
              </a:spcAft>
              <a:buClr>
                <a:schemeClr val="lt1"/>
              </a:buClr>
              <a:buSzPts val="6000"/>
              <a:buFont typeface="Calibri"/>
              <a:buNone/>
            </a:pPr>
            <a:r>
              <a:rPr lang="en-GB" sz="6000" b="0" i="0" u="none" strike="noStrike" cap="none">
                <a:solidFill>
                  <a:schemeClr val="lt1"/>
                </a:solidFill>
                <a:latin typeface="Calibri"/>
                <a:ea typeface="Calibri"/>
                <a:cs typeface="Calibri"/>
                <a:sym typeface="Calibri"/>
              </a:rPr>
              <a:t>Edit</a:t>
            </a:r>
            <a:endParaRPr sz="6000" b="0" i="0" u="none" strike="noStrike" cap="none">
              <a:solidFill>
                <a:schemeClr val="lt1"/>
              </a:solidFill>
              <a:latin typeface="Calibri"/>
              <a:ea typeface="Calibri"/>
              <a:cs typeface="Calibri"/>
              <a:sym typeface="Calibri"/>
            </a:endParaRPr>
          </a:p>
        </p:txBody>
      </p:sp>
      <p:pic>
        <p:nvPicPr>
          <p:cNvPr id="124" name="Google Shape;124;p43"/>
          <p:cNvPicPr preferRelativeResize="0"/>
          <p:nvPr/>
        </p:nvPicPr>
        <p:blipFill rotWithShape="1">
          <a:blip r:embed="rId3">
            <a:alphaModFix/>
          </a:blip>
          <a:srcRect/>
          <a:stretch/>
        </p:blipFill>
        <p:spPr>
          <a:xfrm>
            <a:off x="-1" y="-1244"/>
            <a:ext cx="1248937" cy="1198219"/>
          </a:xfrm>
          <a:prstGeom prst="rect">
            <a:avLst/>
          </a:prstGeom>
          <a:noFill/>
          <a:ln>
            <a:noFill/>
          </a:ln>
        </p:spPr>
      </p:pic>
      <p:sp>
        <p:nvSpPr>
          <p:cNvPr id="125" name="Google Shape;125;p43"/>
          <p:cNvSpPr txBox="1">
            <a:spLocks noGrp="1"/>
          </p:cNvSpPr>
          <p:nvPr>
            <p:ph type="body" idx="1"/>
          </p:nvPr>
        </p:nvSpPr>
        <p:spPr>
          <a:xfrm>
            <a:off x="9540951" y="6020374"/>
            <a:ext cx="2279574" cy="641683"/>
          </a:xfrm>
          <a:prstGeom prst="rect">
            <a:avLst/>
          </a:prstGeom>
          <a:noFill/>
          <a:ln>
            <a:noFill/>
          </a:ln>
        </p:spPr>
        <p:txBody>
          <a:bodyPr spcFirstLastPara="1" wrap="square" lIns="0" tIns="0" rIns="0" bIns="0" anchor="t" anchorCtr="0">
            <a:noAutofit/>
          </a:bodyPr>
          <a:lstStyle>
            <a:lvl1pPr marL="457200" marR="0" lvl="0" indent="-228600" algn="r" rtl="0">
              <a:lnSpc>
                <a:spcPct val="90000"/>
              </a:lnSpc>
              <a:spcBef>
                <a:spcPts val="1000"/>
              </a:spcBef>
              <a:spcAft>
                <a:spcPts val="0"/>
              </a:spcAft>
              <a:buClr>
                <a:srgbClr val="7F7F7F"/>
              </a:buClr>
              <a:buSzPts val="1400"/>
              <a:buFont typeface="Arial"/>
              <a:buNone/>
              <a:defRPr sz="1400" b="0" i="0" u="none" strike="noStrike" cap="none">
                <a:solidFill>
                  <a:srgbClr val="7F7F7F"/>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pic>
        <p:nvPicPr>
          <p:cNvPr id="126" name="Google Shape;126;p43"/>
          <p:cNvPicPr preferRelativeResize="0"/>
          <p:nvPr/>
        </p:nvPicPr>
        <p:blipFill rotWithShape="1">
          <a:blip r:embed="rId4">
            <a:alphaModFix/>
          </a:blip>
          <a:srcRect/>
          <a:stretch/>
        </p:blipFill>
        <p:spPr>
          <a:xfrm>
            <a:off x="371475" y="5984875"/>
            <a:ext cx="1667380" cy="482832"/>
          </a:xfrm>
          <a:prstGeom prst="rect">
            <a:avLst/>
          </a:prstGeom>
          <a:noFill/>
          <a:ln>
            <a:noFill/>
          </a:ln>
        </p:spPr>
      </p:pic>
      <p:sp>
        <p:nvSpPr>
          <p:cNvPr id="127" name="Google Shape;127;p43"/>
          <p:cNvSpPr txBox="1">
            <a:spLocks noGrp="1"/>
          </p:cNvSpPr>
          <p:nvPr>
            <p:ph type="body" idx="2"/>
          </p:nvPr>
        </p:nvSpPr>
        <p:spPr>
          <a:xfrm>
            <a:off x="10058399" y="306759"/>
            <a:ext cx="1762125" cy="890216"/>
          </a:xfrm>
          <a:prstGeom prst="rect">
            <a:avLst/>
          </a:prstGeom>
          <a:noFill/>
          <a:ln>
            <a:noFill/>
          </a:ln>
        </p:spPr>
        <p:txBody>
          <a:bodyPr spcFirstLastPara="1" wrap="square" lIns="0" tIns="0" rIns="0" bIns="0" anchor="t" anchorCtr="0">
            <a:noAutofit/>
          </a:bodyPr>
          <a:lstStyle>
            <a:lvl1pPr marL="457200" marR="0" lvl="0" indent="-228600" algn="r" rtl="0">
              <a:lnSpc>
                <a:spcPct val="90000"/>
              </a:lnSpc>
              <a:spcBef>
                <a:spcPts val="1000"/>
              </a:spcBef>
              <a:spcAft>
                <a:spcPts val="0"/>
              </a:spcAft>
              <a:buClr>
                <a:srgbClr val="13155D"/>
              </a:buClr>
              <a:buSzPts val="1000"/>
              <a:buFont typeface="Arial"/>
              <a:buNone/>
              <a:defRPr sz="1000" b="0" i="0" u="none" strike="noStrike" cap="none">
                <a:solidFill>
                  <a:srgbClr val="13155D"/>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1_Section Header">
  <p:cSld name="1_Section Header">
    <p:spTree>
      <p:nvGrpSpPr>
        <p:cNvPr id="1" name="Shape 6"/>
        <p:cNvGrpSpPr/>
        <p:nvPr/>
      </p:nvGrpSpPr>
      <p:grpSpPr>
        <a:xfrm>
          <a:off x="0" y="0"/>
          <a:ext cx="0" cy="0"/>
          <a:chOff x="0" y="0"/>
          <a:chExt cx="0" cy="0"/>
        </a:xfrm>
      </p:grpSpPr>
      <p:pic>
        <p:nvPicPr>
          <p:cNvPr id="7" name="Google Shape;7;p28" descr="A picture containing person, spectacles, close, sunglasses&#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pic>
        <p:nvPicPr>
          <p:cNvPr id="8" name="Google Shape;8;p28"/>
          <p:cNvPicPr preferRelativeResize="0"/>
          <p:nvPr/>
        </p:nvPicPr>
        <p:blipFill rotWithShape="1">
          <a:blip r:embed="rId3">
            <a:alphaModFix amt="70000"/>
          </a:blip>
          <a:srcRect/>
          <a:stretch/>
        </p:blipFill>
        <p:spPr>
          <a:xfrm>
            <a:off x="0" y="0"/>
            <a:ext cx="12192000" cy="6858000"/>
          </a:xfrm>
          <a:prstGeom prst="rect">
            <a:avLst/>
          </a:prstGeom>
          <a:noFill/>
          <a:ln>
            <a:noFill/>
          </a:ln>
        </p:spPr>
      </p:pic>
      <p:sp>
        <p:nvSpPr>
          <p:cNvPr id="9" name="Google Shape;9;p28"/>
          <p:cNvSpPr txBox="1">
            <a:spLocks noGrp="1"/>
          </p:cNvSpPr>
          <p:nvPr>
            <p:ph type="title"/>
          </p:nvPr>
        </p:nvSpPr>
        <p:spPr>
          <a:xfrm>
            <a:off x="315719" y="1449388"/>
            <a:ext cx="11437899" cy="1683557"/>
          </a:xfrm>
          <a:prstGeom prst="rect">
            <a:avLst/>
          </a:prstGeom>
          <a:noFill/>
          <a:ln>
            <a:noFill/>
          </a:ln>
        </p:spPr>
        <p:txBody>
          <a:bodyPr spcFirstLastPara="1" wrap="square" lIns="0" tIns="0" rIns="0" bIns="0" anchor="b" anchorCtr="0">
            <a:noAutofit/>
          </a:bodyPr>
          <a:lstStyle>
            <a:lvl1pPr marR="0" lvl="0" algn="l" rtl="0">
              <a:lnSpc>
                <a:spcPct val="90000"/>
              </a:lnSpc>
              <a:spcBef>
                <a:spcPts val="0"/>
              </a:spcBef>
              <a:spcAft>
                <a:spcPts val="0"/>
              </a:spcAft>
              <a:buClr>
                <a:schemeClr val="lt1"/>
              </a:buClr>
              <a:buSzPts val="6000"/>
              <a:buFont typeface="Calibri"/>
              <a:buNone/>
              <a:defRPr sz="6000" b="1"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0" name="Google Shape;10;p28"/>
          <p:cNvSpPr txBox="1">
            <a:spLocks noGrp="1"/>
          </p:cNvSpPr>
          <p:nvPr>
            <p:ph type="body" idx="1"/>
          </p:nvPr>
        </p:nvSpPr>
        <p:spPr>
          <a:xfrm>
            <a:off x="304568" y="3132946"/>
            <a:ext cx="11437899" cy="1319134"/>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1000"/>
              </a:spcBef>
              <a:spcAft>
                <a:spcPts val="0"/>
              </a:spcAft>
              <a:buClr>
                <a:srgbClr val="FFFF00"/>
              </a:buClr>
              <a:buSzPts val="9600"/>
              <a:buFont typeface="Arial"/>
              <a:buNone/>
              <a:defRPr sz="9600" b="1" i="0" u="none" strike="noStrike" cap="none">
                <a:solidFill>
                  <a:srgbClr val="FFFF00"/>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sp>
        <p:nvSpPr>
          <p:cNvPr id="11" name="Google Shape;11;p28"/>
          <p:cNvSpPr txBox="1">
            <a:spLocks noGrp="1"/>
          </p:cNvSpPr>
          <p:nvPr>
            <p:ph type="body" idx="2"/>
          </p:nvPr>
        </p:nvSpPr>
        <p:spPr>
          <a:xfrm>
            <a:off x="349172" y="4497051"/>
            <a:ext cx="11504806" cy="1319134"/>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1000"/>
              </a:spcBef>
              <a:spcAft>
                <a:spcPts val="0"/>
              </a:spcAft>
              <a:buClr>
                <a:schemeClr val="lt1"/>
              </a:buClr>
              <a:buSzPts val="2400"/>
              <a:buFont typeface="Arial"/>
              <a:buNone/>
              <a:defRPr sz="2400" b="1"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pic>
        <p:nvPicPr>
          <p:cNvPr id="12" name="Google Shape;12;p28"/>
          <p:cNvPicPr preferRelativeResize="0"/>
          <p:nvPr/>
        </p:nvPicPr>
        <p:blipFill rotWithShape="1">
          <a:blip r:embed="rId4">
            <a:alphaModFix/>
          </a:blip>
          <a:srcRect/>
          <a:stretch/>
        </p:blipFill>
        <p:spPr>
          <a:xfrm>
            <a:off x="-1" y="-1244"/>
            <a:ext cx="1248937" cy="1198219"/>
          </a:xfrm>
          <a:prstGeom prst="rect">
            <a:avLst/>
          </a:prstGeom>
          <a:noFill/>
          <a:ln>
            <a:noFill/>
          </a:ln>
        </p:spPr>
      </p:pic>
      <p:pic>
        <p:nvPicPr>
          <p:cNvPr id="13" name="Google Shape;13;p28"/>
          <p:cNvPicPr preferRelativeResize="0"/>
          <p:nvPr/>
        </p:nvPicPr>
        <p:blipFill rotWithShape="1">
          <a:blip r:embed="rId5">
            <a:alphaModFix/>
          </a:blip>
          <a:srcRect/>
          <a:stretch/>
        </p:blipFill>
        <p:spPr>
          <a:xfrm>
            <a:off x="371475" y="5984875"/>
            <a:ext cx="1667380" cy="482832"/>
          </a:xfrm>
          <a:prstGeom prst="rect">
            <a:avLst/>
          </a:prstGeom>
          <a:noFill/>
          <a:ln>
            <a:noFill/>
          </a:ln>
        </p:spPr>
      </p:pic>
      <p:sp>
        <p:nvSpPr>
          <p:cNvPr id="14" name="Google Shape;14;p28"/>
          <p:cNvSpPr txBox="1">
            <a:spLocks noGrp="1"/>
          </p:cNvSpPr>
          <p:nvPr>
            <p:ph type="body" idx="3"/>
          </p:nvPr>
        </p:nvSpPr>
        <p:spPr>
          <a:xfrm>
            <a:off x="9540951" y="6020374"/>
            <a:ext cx="2279574" cy="641683"/>
          </a:xfrm>
          <a:prstGeom prst="rect">
            <a:avLst/>
          </a:prstGeom>
          <a:noFill/>
          <a:ln>
            <a:noFill/>
          </a:ln>
        </p:spPr>
        <p:txBody>
          <a:bodyPr spcFirstLastPara="1" wrap="square" lIns="0" tIns="0" rIns="0" bIns="0" anchor="t" anchorCtr="0">
            <a:noAutofit/>
          </a:bodyPr>
          <a:lstStyle>
            <a:lvl1pPr marL="457200" marR="0" lvl="0" indent="-228600" algn="r" rtl="0">
              <a:lnSpc>
                <a:spcPct val="90000"/>
              </a:lnSpc>
              <a:spcBef>
                <a:spcPts val="1000"/>
              </a:spcBef>
              <a:spcAft>
                <a:spcPts val="0"/>
              </a:spcAft>
              <a:buClr>
                <a:schemeClr val="lt1"/>
              </a:buClr>
              <a:buSzPts val="1400"/>
              <a:buFont typeface="Arial"/>
              <a:buNone/>
              <a:defRPr sz="14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35116267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2_Section Header">
  <p:cSld name="2_Section Header">
    <p:spTree>
      <p:nvGrpSpPr>
        <p:cNvPr id="1" name="Shape 15"/>
        <p:cNvGrpSpPr/>
        <p:nvPr/>
      </p:nvGrpSpPr>
      <p:grpSpPr>
        <a:xfrm>
          <a:off x="0" y="0"/>
          <a:ext cx="0" cy="0"/>
          <a:chOff x="0" y="0"/>
          <a:chExt cx="0" cy="0"/>
        </a:xfrm>
      </p:grpSpPr>
      <p:pic>
        <p:nvPicPr>
          <p:cNvPr id="16" name="Google Shape;16;p29"/>
          <p:cNvPicPr preferRelativeResize="0"/>
          <p:nvPr/>
        </p:nvPicPr>
        <p:blipFill rotWithShape="1">
          <a:blip r:embed="rId2">
            <a:alphaModFix/>
          </a:blip>
          <a:srcRect/>
          <a:stretch/>
        </p:blipFill>
        <p:spPr>
          <a:xfrm>
            <a:off x="0" y="0"/>
            <a:ext cx="12192000" cy="6858000"/>
          </a:xfrm>
          <a:prstGeom prst="rect">
            <a:avLst/>
          </a:prstGeom>
          <a:noFill/>
          <a:ln>
            <a:noFill/>
          </a:ln>
        </p:spPr>
      </p:pic>
      <p:pic>
        <p:nvPicPr>
          <p:cNvPr id="17" name="Google Shape;17;p29"/>
          <p:cNvPicPr preferRelativeResize="0"/>
          <p:nvPr/>
        </p:nvPicPr>
        <p:blipFill rotWithShape="1">
          <a:blip r:embed="rId3">
            <a:alphaModFix amt="70000"/>
          </a:blip>
          <a:srcRect/>
          <a:stretch/>
        </p:blipFill>
        <p:spPr>
          <a:xfrm>
            <a:off x="0" y="0"/>
            <a:ext cx="12192000" cy="6858000"/>
          </a:xfrm>
          <a:prstGeom prst="rect">
            <a:avLst/>
          </a:prstGeom>
          <a:noFill/>
          <a:ln>
            <a:noFill/>
          </a:ln>
        </p:spPr>
      </p:pic>
      <p:sp>
        <p:nvSpPr>
          <p:cNvPr id="18" name="Google Shape;18;p29"/>
          <p:cNvSpPr txBox="1">
            <a:spLocks noGrp="1"/>
          </p:cNvSpPr>
          <p:nvPr>
            <p:ph type="title"/>
          </p:nvPr>
        </p:nvSpPr>
        <p:spPr>
          <a:xfrm>
            <a:off x="315719" y="1449388"/>
            <a:ext cx="11437899" cy="1683557"/>
          </a:xfrm>
          <a:prstGeom prst="rect">
            <a:avLst/>
          </a:prstGeom>
          <a:noFill/>
          <a:ln>
            <a:noFill/>
          </a:ln>
        </p:spPr>
        <p:txBody>
          <a:bodyPr spcFirstLastPara="1" wrap="square" lIns="0" tIns="0" rIns="0" bIns="0" anchor="b" anchorCtr="0">
            <a:noAutofit/>
          </a:bodyPr>
          <a:lstStyle>
            <a:lvl1pPr marR="0" lvl="0" algn="l" rtl="0">
              <a:lnSpc>
                <a:spcPct val="90000"/>
              </a:lnSpc>
              <a:spcBef>
                <a:spcPts val="0"/>
              </a:spcBef>
              <a:spcAft>
                <a:spcPts val="0"/>
              </a:spcAft>
              <a:buClr>
                <a:schemeClr val="lt1"/>
              </a:buClr>
              <a:buSzPts val="6000"/>
              <a:buFont typeface="Calibri"/>
              <a:buNone/>
              <a:defRPr sz="60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9" name="Google Shape;19;p29"/>
          <p:cNvSpPr txBox="1">
            <a:spLocks noGrp="1"/>
          </p:cNvSpPr>
          <p:nvPr>
            <p:ph type="body" idx="1"/>
          </p:nvPr>
        </p:nvSpPr>
        <p:spPr>
          <a:xfrm>
            <a:off x="304568" y="3132946"/>
            <a:ext cx="11437899" cy="1319134"/>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1000"/>
              </a:spcBef>
              <a:spcAft>
                <a:spcPts val="0"/>
              </a:spcAft>
              <a:buClr>
                <a:srgbClr val="FFFF00"/>
              </a:buClr>
              <a:buSzPts val="6000"/>
              <a:buFont typeface="Arial"/>
              <a:buNone/>
              <a:defRPr sz="6000" b="1" i="0" u="none" strike="noStrike" cap="none">
                <a:solidFill>
                  <a:srgbClr val="FFFF00"/>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pic>
        <p:nvPicPr>
          <p:cNvPr id="20" name="Google Shape;20;p29"/>
          <p:cNvPicPr preferRelativeResize="0"/>
          <p:nvPr/>
        </p:nvPicPr>
        <p:blipFill rotWithShape="1">
          <a:blip r:embed="rId4">
            <a:alphaModFix/>
          </a:blip>
          <a:srcRect/>
          <a:stretch/>
        </p:blipFill>
        <p:spPr>
          <a:xfrm>
            <a:off x="-1" y="-1244"/>
            <a:ext cx="1248937" cy="1198219"/>
          </a:xfrm>
          <a:prstGeom prst="rect">
            <a:avLst/>
          </a:prstGeom>
          <a:noFill/>
          <a:ln>
            <a:noFill/>
          </a:ln>
        </p:spPr>
      </p:pic>
      <p:pic>
        <p:nvPicPr>
          <p:cNvPr id="21" name="Google Shape;21;p29"/>
          <p:cNvPicPr preferRelativeResize="0"/>
          <p:nvPr/>
        </p:nvPicPr>
        <p:blipFill rotWithShape="1">
          <a:blip r:embed="rId5">
            <a:alphaModFix/>
          </a:blip>
          <a:srcRect/>
          <a:stretch/>
        </p:blipFill>
        <p:spPr>
          <a:xfrm>
            <a:off x="371475" y="5984875"/>
            <a:ext cx="1667380" cy="482832"/>
          </a:xfrm>
          <a:prstGeom prst="rect">
            <a:avLst/>
          </a:prstGeom>
          <a:noFill/>
          <a:ln>
            <a:noFill/>
          </a:ln>
        </p:spPr>
      </p:pic>
      <p:pic>
        <p:nvPicPr>
          <p:cNvPr id="22" name="Google Shape;22;p29"/>
          <p:cNvPicPr preferRelativeResize="0"/>
          <p:nvPr/>
        </p:nvPicPr>
        <p:blipFill rotWithShape="1">
          <a:blip r:embed="rId6">
            <a:alphaModFix/>
          </a:blip>
          <a:srcRect/>
          <a:stretch/>
        </p:blipFill>
        <p:spPr>
          <a:xfrm>
            <a:off x="8087351" y="0"/>
            <a:ext cx="4104649" cy="6858000"/>
          </a:xfrm>
          <a:prstGeom prst="rect">
            <a:avLst/>
          </a:prstGeom>
          <a:noFill/>
          <a:ln>
            <a:noFill/>
          </a:ln>
        </p:spPr>
      </p:pic>
      <p:sp>
        <p:nvSpPr>
          <p:cNvPr id="23" name="Google Shape;23;p29"/>
          <p:cNvSpPr txBox="1">
            <a:spLocks noGrp="1"/>
          </p:cNvSpPr>
          <p:nvPr>
            <p:ph type="body" idx="2"/>
          </p:nvPr>
        </p:nvSpPr>
        <p:spPr>
          <a:xfrm>
            <a:off x="9540951" y="6020374"/>
            <a:ext cx="2279574" cy="641683"/>
          </a:xfrm>
          <a:prstGeom prst="rect">
            <a:avLst/>
          </a:prstGeom>
          <a:noFill/>
          <a:ln>
            <a:noFill/>
          </a:ln>
        </p:spPr>
        <p:txBody>
          <a:bodyPr spcFirstLastPara="1" wrap="square" lIns="0" tIns="0" rIns="0" bIns="0" anchor="t" anchorCtr="0">
            <a:noAutofit/>
          </a:bodyPr>
          <a:lstStyle>
            <a:lvl1pPr marL="457200" marR="0" lvl="0" indent="-228600" algn="r" rtl="0">
              <a:lnSpc>
                <a:spcPct val="90000"/>
              </a:lnSpc>
              <a:spcBef>
                <a:spcPts val="1000"/>
              </a:spcBef>
              <a:spcAft>
                <a:spcPts val="0"/>
              </a:spcAft>
              <a:buClr>
                <a:schemeClr val="lt1"/>
              </a:buClr>
              <a:buSzPts val="1400"/>
              <a:buFont typeface="Arial"/>
              <a:buNone/>
              <a:defRPr sz="14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7257165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3_Section Header">
  <p:cSld name="3_Section Header">
    <p:spTree>
      <p:nvGrpSpPr>
        <p:cNvPr id="1" name="Shape 24"/>
        <p:cNvGrpSpPr/>
        <p:nvPr/>
      </p:nvGrpSpPr>
      <p:grpSpPr>
        <a:xfrm>
          <a:off x="0" y="0"/>
          <a:ext cx="0" cy="0"/>
          <a:chOff x="0" y="0"/>
          <a:chExt cx="0" cy="0"/>
        </a:xfrm>
      </p:grpSpPr>
      <p:pic>
        <p:nvPicPr>
          <p:cNvPr id="25" name="Google Shape;25;p30"/>
          <p:cNvPicPr preferRelativeResize="0"/>
          <p:nvPr/>
        </p:nvPicPr>
        <p:blipFill rotWithShape="1">
          <a:blip r:embed="rId2">
            <a:alphaModFix/>
          </a:blip>
          <a:srcRect/>
          <a:stretch/>
        </p:blipFill>
        <p:spPr>
          <a:xfrm>
            <a:off x="0" y="0"/>
            <a:ext cx="12192000" cy="6858000"/>
          </a:xfrm>
          <a:prstGeom prst="rect">
            <a:avLst/>
          </a:prstGeom>
          <a:noFill/>
          <a:ln>
            <a:noFill/>
          </a:ln>
        </p:spPr>
      </p:pic>
      <p:pic>
        <p:nvPicPr>
          <p:cNvPr id="26" name="Google Shape;26;p30"/>
          <p:cNvPicPr preferRelativeResize="0"/>
          <p:nvPr/>
        </p:nvPicPr>
        <p:blipFill rotWithShape="1">
          <a:blip r:embed="rId3">
            <a:alphaModFix amt="70000"/>
          </a:blip>
          <a:srcRect/>
          <a:stretch/>
        </p:blipFill>
        <p:spPr>
          <a:xfrm>
            <a:off x="0" y="-1244"/>
            <a:ext cx="12192000" cy="6858000"/>
          </a:xfrm>
          <a:prstGeom prst="rect">
            <a:avLst/>
          </a:prstGeom>
          <a:noFill/>
          <a:ln>
            <a:noFill/>
          </a:ln>
        </p:spPr>
      </p:pic>
      <p:sp>
        <p:nvSpPr>
          <p:cNvPr id="27" name="Google Shape;27;p30"/>
          <p:cNvSpPr txBox="1">
            <a:spLocks noGrp="1"/>
          </p:cNvSpPr>
          <p:nvPr>
            <p:ph type="title"/>
          </p:nvPr>
        </p:nvSpPr>
        <p:spPr>
          <a:xfrm>
            <a:off x="371475" y="1449388"/>
            <a:ext cx="11382143" cy="4140200"/>
          </a:xfrm>
          <a:prstGeom prst="rect">
            <a:avLst/>
          </a:prstGeom>
          <a:noFill/>
          <a:ln>
            <a:noFill/>
          </a:ln>
        </p:spPr>
        <p:txBody>
          <a:bodyPr spcFirstLastPara="1" wrap="square" lIns="0" tIns="0" rIns="0" bIns="0" anchor="ctr" anchorCtr="0">
            <a:noAutofit/>
          </a:bodyPr>
          <a:lstStyle>
            <a:lvl1pPr marR="0" lvl="0" algn="l" rtl="0">
              <a:lnSpc>
                <a:spcPct val="90000"/>
              </a:lnSpc>
              <a:spcBef>
                <a:spcPts val="0"/>
              </a:spcBef>
              <a:spcAft>
                <a:spcPts val="0"/>
              </a:spcAft>
              <a:buClr>
                <a:schemeClr val="lt1"/>
              </a:buClr>
              <a:buSzPts val="6000"/>
              <a:buFont typeface="Calibri"/>
              <a:buNone/>
              <a:defRPr sz="60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pic>
        <p:nvPicPr>
          <p:cNvPr id="28" name="Google Shape;28;p30"/>
          <p:cNvPicPr preferRelativeResize="0"/>
          <p:nvPr/>
        </p:nvPicPr>
        <p:blipFill rotWithShape="1">
          <a:blip r:embed="rId4">
            <a:alphaModFix/>
          </a:blip>
          <a:srcRect/>
          <a:stretch/>
        </p:blipFill>
        <p:spPr>
          <a:xfrm>
            <a:off x="-1" y="-1244"/>
            <a:ext cx="1248937" cy="1198219"/>
          </a:xfrm>
          <a:prstGeom prst="rect">
            <a:avLst/>
          </a:prstGeom>
          <a:noFill/>
          <a:ln>
            <a:noFill/>
          </a:ln>
        </p:spPr>
      </p:pic>
      <p:pic>
        <p:nvPicPr>
          <p:cNvPr id="29" name="Google Shape;29;p30"/>
          <p:cNvPicPr preferRelativeResize="0"/>
          <p:nvPr/>
        </p:nvPicPr>
        <p:blipFill rotWithShape="1">
          <a:blip r:embed="rId5">
            <a:alphaModFix/>
          </a:blip>
          <a:srcRect/>
          <a:stretch/>
        </p:blipFill>
        <p:spPr>
          <a:xfrm>
            <a:off x="371475" y="5984875"/>
            <a:ext cx="1667380" cy="482832"/>
          </a:xfrm>
          <a:prstGeom prst="rect">
            <a:avLst/>
          </a:prstGeom>
          <a:noFill/>
          <a:ln>
            <a:noFill/>
          </a:ln>
        </p:spPr>
      </p:pic>
      <p:pic>
        <p:nvPicPr>
          <p:cNvPr id="30" name="Google Shape;30;p30"/>
          <p:cNvPicPr preferRelativeResize="0"/>
          <p:nvPr/>
        </p:nvPicPr>
        <p:blipFill rotWithShape="1">
          <a:blip r:embed="rId6">
            <a:alphaModFix/>
          </a:blip>
          <a:srcRect/>
          <a:stretch/>
        </p:blipFill>
        <p:spPr>
          <a:xfrm>
            <a:off x="8091452" y="0"/>
            <a:ext cx="4104649" cy="6858000"/>
          </a:xfrm>
          <a:prstGeom prst="rect">
            <a:avLst/>
          </a:prstGeom>
          <a:noFill/>
          <a:ln>
            <a:noFill/>
          </a:ln>
        </p:spPr>
      </p:pic>
      <p:sp>
        <p:nvSpPr>
          <p:cNvPr id="31" name="Google Shape;31;p30"/>
          <p:cNvSpPr txBox="1">
            <a:spLocks noGrp="1"/>
          </p:cNvSpPr>
          <p:nvPr>
            <p:ph type="body" idx="1"/>
          </p:nvPr>
        </p:nvSpPr>
        <p:spPr>
          <a:xfrm>
            <a:off x="10058399" y="306759"/>
            <a:ext cx="1762125" cy="890216"/>
          </a:xfrm>
          <a:prstGeom prst="rect">
            <a:avLst/>
          </a:prstGeom>
          <a:noFill/>
          <a:ln>
            <a:noFill/>
          </a:ln>
        </p:spPr>
        <p:txBody>
          <a:bodyPr spcFirstLastPara="1" wrap="square" lIns="0" tIns="0" rIns="0" bIns="0" anchor="t" anchorCtr="0">
            <a:noAutofit/>
          </a:bodyPr>
          <a:lstStyle>
            <a:lvl1pPr marL="457200" marR="0" lvl="0" indent="-228600" algn="r" rtl="0">
              <a:lnSpc>
                <a:spcPct val="90000"/>
              </a:lnSpc>
              <a:spcBef>
                <a:spcPts val="1000"/>
              </a:spcBef>
              <a:spcAft>
                <a:spcPts val="0"/>
              </a:spcAft>
              <a:buClr>
                <a:schemeClr val="lt1"/>
              </a:buClr>
              <a:buSzPts val="1000"/>
              <a:buFont typeface="Arial"/>
              <a:buNone/>
              <a:defRPr sz="10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sp>
        <p:nvSpPr>
          <p:cNvPr id="32" name="Google Shape;32;p30"/>
          <p:cNvSpPr txBox="1">
            <a:spLocks noGrp="1"/>
          </p:cNvSpPr>
          <p:nvPr>
            <p:ph type="body" idx="2"/>
          </p:nvPr>
        </p:nvSpPr>
        <p:spPr>
          <a:xfrm>
            <a:off x="9540951" y="6020374"/>
            <a:ext cx="2279574" cy="641683"/>
          </a:xfrm>
          <a:prstGeom prst="rect">
            <a:avLst/>
          </a:prstGeom>
          <a:noFill/>
          <a:ln>
            <a:noFill/>
          </a:ln>
        </p:spPr>
        <p:txBody>
          <a:bodyPr spcFirstLastPara="1" wrap="square" lIns="0" tIns="0" rIns="0" bIns="0" anchor="t" anchorCtr="0">
            <a:noAutofit/>
          </a:bodyPr>
          <a:lstStyle>
            <a:lvl1pPr marL="457200" marR="0" lvl="0" indent="-228600" algn="r" rtl="0">
              <a:lnSpc>
                <a:spcPct val="90000"/>
              </a:lnSpc>
              <a:spcBef>
                <a:spcPts val="1000"/>
              </a:spcBef>
              <a:spcAft>
                <a:spcPts val="0"/>
              </a:spcAft>
              <a:buClr>
                <a:schemeClr val="lt1"/>
              </a:buClr>
              <a:buSzPts val="1400"/>
              <a:buFont typeface="Arial"/>
              <a:buNone/>
              <a:defRPr sz="14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10746346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4_Section Header">
  <p:cSld name="4_Section Header">
    <p:spTree>
      <p:nvGrpSpPr>
        <p:cNvPr id="1" name="Shape 33"/>
        <p:cNvGrpSpPr/>
        <p:nvPr/>
      </p:nvGrpSpPr>
      <p:grpSpPr>
        <a:xfrm>
          <a:off x="0" y="0"/>
          <a:ext cx="0" cy="0"/>
          <a:chOff x="0" y="0"/>
          <a:chExt cx="0" cy="0"/>
        </a:xfrm>
      </p:grpSpPr>
      <p:pic>
        <p:nvPicPr>
          <p:cNvPr id="34" name="Google Shape;34;p31"/>
          <p:cNvPicPr preferRelativeResize="0"/>
          <p:nvPr/>
        </p:nvPicPr>
        <p:blipFill rotWithShape="1">
          <a:blip r:embed="rId2">
            <a:alphaModFix/>
          </a:blip>
          <a:srcRect/>
          <a:stretch/>
        </p:blipFill>
        <p:spPr>
          <a:xfrm>
            <a:off x="0" y="0"/>
            <a:ext cx="12192000" cy="6858000"/>
          </a:xfrm>
          <a:prstGeom prst="rect">
            <a:avLst/>
          </a:prstGeom>
          <a:noFill/>
          <a:ln>
            <a:noFill/>
          </a:ln>
        </p:spPr>
      </p:pic>
      <p:pic>
        <p:nvPicPr>
          <p:cNvPr id="35" name="Google Shape;35;p31"/>
          <p:cNvPicPr preferRelativeResize="0"/>
          <p:nvPr/>
        </p:nvPicPr>
        <p:blipFill rotWithShape="1">
          <a:blip r:embed="rId3">
            <a:alphaModFix amt="70000"/>
          </a:blip>
          <a:srcRect/>
          <a:stretch/>
        </p:blipFill>
        <p:spPr>
          <a:xfrm>
            <a:off x="0" y="-1244"/>
            <a:ext cx="12192000" cy="6858000"/>
          </a:xfrm>
          <a:prstGeom prst="rect">
            <a:avLst/>
          </a:prstGeom>
          <a:noFill/>
          <a:ln>
            <a:noFill/>
          </a:ln>
        </p:spPr>
      </p:pic>
      <p:sp>
        <p:nvSpPr>
          <p:cNvPr id="36" name="Google Shape;36;p31"/>
          <p:cNvSpPr txBox="1">
            <a:spLocks noGrp="1"/>
          </p:cNvSpPr>
          <p:nvPr>
            <p:ph type="title"/>
          </p:nvPr>
        </p:nvSpPr>
        <p:spPr>
          <a:xfrm>
            <a:off x="371475" y="1449388"/>
            <a:ext cx="11382143" cy="4140200"/>
          </a:xfrm>
          <a:prstGeom prst="rect">
            <a:avLst/>
          </a:prstGeom>
          <a:noFill/>
          <a:ln>
            <a:noFill/>
          </a:ln>
        </p:spPr>
        <p:txBody>
          <a:bodyPr spcFirstLastPara="1" wrap="square" lIns="0" tIns="0" rIns="0" bIns="0" anchor="ctr" anchorCtr="0">
            <a:noAutofit/>
          </a:bodyPr>
          <a:lstStyle>
            <a:lvl1pPr marR="0" lvl="0" algn="l" rtl="0">
              <a:lnSpc>
                <a:spcPct val="90000"/>
              </a:lnSpc>
              <a:spcBef>
                <a:spcPts val="0"/>
              </a:spcBef>
              <a:spcAft>
                <a:spcPts val="0"/>
              </a:spcAft>
              <a:buClr>
                <a:schemeClr val="lt1"/>
              </a:buClr>
              <a:buSzPts val="6000"/>
              <a:buFont typeface="Calibri"/>
              <a:buNone/>
              <a:defRPr sz="60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pic>
        <p:nvPicPr>
          <p:cNvPr id="37" name="Google Shape;37;p31"/>
          <p:cNvPicPr preferRelativeResize="0"/>
          <p:nvPr/>
        </p:nvPicPr>
        <p:blipFill rotWithShape="1">
          <a:blip r:embed="rId4">
            <a:alphaModFix/>
          </a:blip>
          <a:srcRect/>
          <a:stretch/>
        </p:blipFill>
        <p:spPr>
          <a:xfrm>
            <a:off x="-1" y="-1244"/>
            <a:ext cx="1248937" cy="1198219"/>
          </a:xfrm>
          <a:prstGeom prst="rect">
            <a:avLst/>
          </a:prstGeom>
          <a:noFill/>
          <a:ln>
            <a:noFill/>
          </a:ln>
        </p:spPr>
      </p:pic>
      <p:pic>
        <p:nvPicPr>
          <p:cNvPr id="38" name="Google Shape;38;p31"/>
          <p:cNvPicPr preferRelativeResize="0"/>
          <p:nvPr/>
        </p:nvPicPr>
        <p:blipFill rotWithShape="1">
          <a:blip r:embed="rId5">
            <a:alphaModFix/>
          </a:blip>
          <a:srcRect/>
          <a:stretch/>
        </p:blipFill>
        <p:spPr>
          <a:xfrm>
            <a:off x="371475" y="5984875"/>
            <a:ext cx="1667380" cy="482832"/>
          </a:xfrm>
          <a:prstGeom prst="rect">
            <a:avLst/>
          </a:prstGeom>
          <a:noFill/>
          <a:ln>
            <a:noFill/>
          </a:ln>
        </p:spPr>
      </p:pic>
      <p:pic>
        <p:nvPicPr>
          <p:cNvPr id="39" name="Google Shape;39;p31"/>
          <p:cNvPicPr preferRelativeResize="0"/>
          <p:nvPr/>
        </p:nvPicPr>
        <p:blipFill rotWithShape="1">
          <a:blip r:embed="rId6">
            <a:alphaModFix/>
          </a:blip>
          <a:srcRect/>
          <a:stretch/>
        </p:blipFill>
        <p:spPr>
          <a:xfrm>
            <a:off x="8087351" y="0"/>
            <a:ext cx="4104649" cy="6858000"/>
          </a:xfrm>
          <a:prstGeom prst="rect">
            <a:avLst/>
          </a:prstGeom>
          <a:noFill/>
          <a:ln>
            <a:noFill/>
          </a:ln>
        </p:spPr>
      </p:pic>
      <p:sp>
        <p:nvSpPr>
          <p:cNvPr id="40" name="Google Shape;40;p31"/>
          <p:cNvSpPr txBox="1">
            <a:spLocks noGrp="1"/>
          </p:cNvSpPr>
          <p:nvPr>
            <p:ph type="body" idx="1"/>
          </p:nvPr>
        </p:nvSpPr>
        <p:spPr>
          <a:xfrm>
            <a:off x="9540951" y="6020374"/>
            <a:ext cx="2279574" cy="641683"/>
          </a:xfrm>
          <a:prstGeom prst="rect">
            <a:avLst/>
          </a:prstGeom>
          <a:noFill/>
          <a:ln>
            <a:noFill/>
          </a:ln>
        </p:spPr>
        <p:txBody>
          <a:bodyPr spcFirstLastPara="1" wrap="square" lIns="0" tIns="0" rIns="0" bIns="0" anchor="t" anchorCtr="0">
            <a:noAutofit/>
          </a:bodyPr>
          <a:lstStyle>
            <a:lvl1pPr marL="457200" marR="0" lvl="0" indent="-228600" algn="r" rtl="0">
              <a:lnSpc>
                <a:spcPct val="90000"/>
              </a:lnSpc>
              <a:spcBef>
                <a:spcPts val="1000"/>
              </a:spcBef>
              <a:spcAft>
                <a:spcPts val="0"/>
              </a:spcAft>
              <a:buClr>
                <a:schemeClr val="lt1"/>
              </a:buClr>
              <a:buSzPts val="1400"/>
              <a:buFont typeface="Arial"/>
              <a:buNone/>
              <a:defRPr sz="14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sp>
        <p:nvSpPr>
          <p:cNvPr id="41" name="Google Shape;41;p31"/>
          <p:cNvSpPr txBox="1">
            <a:spLocks noGrp="1"/>
          </p:cNvSpPr>
          <p:nvPr>
            <p:ph type="body" idx="2"/>
          </p:nvPr>
        </p:nvSpPr>
        <p:spPr>
          <a:xfrm>
            <a:off x="10058399" y="306759"/>
            <a:ext cx="1762125" cy="890216"/>
          </a:xfrm>
          <a:prstGeom prst="rect">
            <a:avLst/>
          </a:prstGeom>
          <a:noFill/>
          <a:ln>
            <a:noFill/>
          </a:ln>
        </p:spPr>
        <p:txBody>
          <a:bodyPr spcFirstLastPara="1" wrap="square" lIns="0" tIns="0" rIns="0" bIns="0" anchor="t" anchorCtr="0">
            <a:noAutofit/>
          </a:bodyPr>
          <a:lstStyle>
            <a:lvl1pPr marL="457200" marR="0" lvl="0" indent="-228600" algn="r" rtl="0">
              <a:lnSpc>
                <a:spcPct val="90000"/>
              </a:lnSpc>
              <a:spcBef>
                <a:spcPts val="1000"/>
              </a:spcBef>
              <a:spcAft>
                <a:spcPts val="0"/>
              </a:spcAft>
              <a:buClr>
                <a:schemeClr val="lt1"/>
              </a:buClr>
              <a:buSzPts val="1000"/>
              <a:buFont typeface="Arial"/>
              <a:buNone/>
              <a:defRPr sz="10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6227148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2_Section Header">
  <p:cSld name="2_Section Header">
    <p:spTree>
      <p:nvGrpSpPr>
        <p:cNvPr id="1" name="Shape 15"/>
        <p:cNvGrpSpPr/>
        <p:nvPr/>
      </p:nvGrpSpPr>
      <p:grpSpPr>
        <a:xfrm>
          <a:off x="0" y="0"/>
          <a:ext cx="0" cy="0"/>
          <a:chOff x="0" y="0"/>
          <a:chExt cx="0" cy="0"/>
        </a:xfrm>
      </p:grpSpPr>
      <p:pic>
        <p:nvPicPr>
          <p:cNvPr id="16" name="Google Shape;16;p29"/>
          <p:cNvPicPr preferRelativeResize="0"/>
          <p:nvPr/>
        </p:nvPicPr>
        <p:blipFill rotWithShape="1">
          <a:blip r:embed="rId2">
            <a:alphaModFix/>
          </a:blip>
          <a:srcRect/>
          <a:stretch/>
        </p:blipFill>
        <p:spPr>
          <a:xfrm>
            <a:off x="0" y="0"/>
            <a:ext cx="12192000" cy="6858000"/>
          </a:xfrm>
          <a:prstGeom prst="rect">
            <a:avLst/>
          </a:prstGeom>
          <a:noFill/>
          <a:ln>
            <a:noFill/>
          </a:ln>
        </p:spPr>
      </p:pic>
      <p:pic>
        <p:nvPicPr>
          <p:cNvPr id="17" name="Google Shape;17;p29"/>
          <p:cNvPicPr preferRelativeResize="0"/>
          <p:nvPr/>
        </p:nvPicPr>
        <p:blipFill rotWithShape="1">
          <a:blip r:embed="rId3">
            <a:alphaModFix amt="70000"/>
          </a:blip>
          <a:srcRect/>
          <a:stretch/>
        </p:blipFill>
        <p:spPr>
          <a:xfrm>
            <a:off x="0" y="0"/>
            <a:ext cx="12192000" cy="6858000"/>
          </a:xfrm>
          <a:prstGeom prst="rect">
            <a:avLst/>
          </a:prstGeom>
          <a:noFill/>
          <a:ln>
            <a:noFill/>
          </a:ln>
        </p:spPr>
      </p:pic>
      <p:sp>
        <p:nvSpPr>
          <p:cNvPr id="18" name="Google Shape;18;p29"/>
          <p:cNvSpPr txBox="1">
            <a:spLocks noGrp="1"/>
          </p:cNvSpPr>
          <p:nvPr>
            <p:ph type="title"/>
          </p:nvPr>
        </p:nvSpPr>
        <p:spPr>
          <a:xfrm>
            <a:off x="315719" y="1449388"/>
            <a:ext cx="11437899" cy="1683557"/>
          </a:xfrm>
          <a:prstGeom prst="rect">
            <a:avLst/>
          </a:prstGeom>
          <a:noFill/>
          <a:ln>
            <a:noFill/>
          </a:ln>
        </p:spPr>
        <p:txBody>
          <a:bodyPr spcFirstLastPara="1" wrap="square" lIns="0" tIns="0" rIns="0" bIns="0" anchor="b" anchorCtr="0">
            <a:noAutofit/>
          </a:bodyPr>
          <a:lstStyle>
            <a:lvl1pPr marR="0" lvl="0" algn="l" rtl="0">
              <a:lnSpc>
                <a:spcPct val="90000"/>
              </a:lnSpc>
              <a:spcBef>
                <a:spcPts val="0"/>
              </a:spcBef>
              <a:spcAft>
                <a:spcPts val="0"/>
              </a:spcAft>
              <a:buClr>
                <a:schemeClr val="lt1"/>
              </a:buClr>
              <a:buSzPts val="6000"/>
              <a:buFont typeface="Calibri"/>
              <a:buNone/>
              <a:defRPr sz="60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9" name="Google Shape;19;p29"/>
          <p:cNvSpPr txBox="1">
            <a:spLocks noGrp="1"/>
          </p:cNvSpPr>
          <p:nvPr>
            <p:ph type="body" idx="1"/>
          </p:nvPr>
        </p:nvSpPr>
        <p:spPr>
          <a:xfrm>
            <a:off x="304568" y="3132946"/>
            <a:ext cx="11437899" cy="1319134"/>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1000"/>
              </a:spcBef>
              <a:spcAft>
                <a:spcPts val="0"/>
              </a:spcAft>
              <a:buClr>
                <a:srgbClr val="FFFF00"/>
              </a:buClr>
              <a:buSzPts val="6000"/>
              <a:buFont typeface="Arial"/>
              <a:buNone/>
              <a:defRPr sz="6000" b="1" i="0" u="none" strike="noStrike" cap="none">
                <a:solidFill>
                  <a:srgbClr val="FFFF00"/>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pic>
        <p:nvPicPr>
          <p:cNvPr id="20" name="Google Shape;20;p29"/>
          <p:cNvPicPr preferRelativeResize="0"/>
          <p:nvPr/>
        </p:nvPicPr>
        <p:blipFill rotWithShape="1">
          <a:blip r:embed="rId4">
            <a:alphaModFix/>
          </a:blip>
          <a:srcRect/>
          <a:stretch/>
        </p:blipFill>
        <p:spPr>
          <a:xfrm>
            <a:off x="-1" y="-1244"/>
            <a:ext cx="1248937" cy="1198219"/>
          </a:xfrm>
          <a:prstGeom prst="rect">
            <a:avLst/>
          </a:prstGeom>
          <a:noFill/>
          <a:ln>
            <a:noFill/>
          </a:ln>
        </p:spPr>
      </p:pic>
      <p:pic>
        <p:nvPicPr>
          <p:cNvPr id="21" name="Google Shape;21;p29"/>
          <p:cNvPicPr preferRelativeResize="0"/>
          <p:nvPr/>
        </p:nvPicPr>
        <p:blipFill rotWithShape="1">
          <a:blip r:embed="rId5">
            <a:alphaModFix/>
          </a:blip>
          <a:srcRect/>
          <a:stretch/>
        </p:blipFill>
        <p:spPr>
          <a:xfrm>
            <a:off x="371475" y="5984875"/>
            <a:ext cx="1667380" cy="482832"/>
          </a:xfrm>
          <a:prstGeom prst="rect">
            <a:avLst/>
          </a:prstGeom>
          <a:noFill/>
          <a:ln>
            <a:noFill/>
          </a:ln>
        </p:spPr>
      </p:pic>
      <p:pic>
        <p:nvPicPr>
          <p:cNvPr id="22" name="Google Shape;22;p29"/>
          <p:cNvPicPr preferRelativeResize="0"/>
          <p:nvPr/>
        </p:nvPicPr>
        <p:blipFill rotWithShape="1">
          <a:blip r:embed="rId6">
            <a:alphaModFix/>
          </a:blip>
          <a:srcRect/>
          <a:stretch/>
        </p:blipFill>
        <p:spPr>
          <a:xfrm>
            <a:off x="8087351" y="0"/>
            <a:ext cx="4104649" cy="6858000"/>
          </a:xfrm>
          <a:prstGeom prst="rect">
            <a:avLst/>
          </a:prstGeom>
          <a:noFill/>
          <a:ln>
            <a:noFill/>
          </a:ln>
        </p:spPr>
      </p:pic>
      <p:sp>
        <p:nvSpPr>
          <p:cNvPr id="23" name="Google Shape;23;p29"/>
          <p:cNvSpPr txBox="1">
            <a:spLocks noGrp="1"/>
          </p:cNvSpPr>
          <p:nvPr>
            <p:ph type="body" idx="2"/>
          </p:nvPr>
        </p:nvSpPr>
        <p:spPr>
          <a:xfrm>
            <a:off x="9540951" y="6020374"/>
            <a:ext cx="2279574" cy="641683"/>
          </a:xfrm>
          <a:prstGeom prst="rect">
            <a:avLst/>
          </a:prstGeom>
          <a:noFill/>
          <a:ln>
            <a:noFill/>
          </a:ln>
        </p:spPr>
        <p:txBody>
          <a:bodyPr spcFirstLastPara="1" wrap="square" lIns="0" tIns="0" rIns="0" bIns="0" anchor="t" anchorCtr="0">
            <a:noAutofit/>
          </a:bodyPr>
          <a:lstStyle>
            <a:lvl1pPr marL="457200" marR="0" lvl="0" indent="-228600" algn="r" rtl="0">
              <a:lnSpc>
                <a:spcPct val="90000"/>
              </a:lnSpc>
              <a:spcBef>
                <a:spcPts val="1000"/>
              </a:spcBef>
              <a:spcAft>
                <a:spcPts val="0"/>
              </a:spcAft>
              <a:buClr>
                <a:schemeClr val="lt1"/>
              </a:buClr>
              <a:buSzPts val="1400"/>
              <a:buFont typeface="Arial"/>
              <a:buNone/>
              <a:defRPr sz="14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5_Section Header">
  <p:cSld name="5_Section Header">
    <p:spTree>
      <p:nvGrpSpPr>
        <p:cNvPr id="1" name="Shape 42"/>
        <p:cNvGrpSpPr/>
        <p:nvPr/>
      </p:nvGrpSpPr>
      <p:grpSpPr>
        <a:xfrm>
          <a:off x="0" y="0"/>
          <a:ext cx="0" cy="0"/>
          <a:chOff x="0" y="0"/>
          <a:chExt cx="0" cy="0"/>
        </a:xfrm>
      </p:grpSpPr>
      <p:pic>
        <p:nvPicPr>
          <p:cNvPr id="43" name="Google Shape;43;p32"/>
          <p:cNvPicPr preferRelativeResize="0"/>
          <p:nvPr/>
        </p:nvPicPr>
        <p:blipFill rotWithShape="1">
          <a:blip r:embed="rId2">
            <a:alphaModFix/>
          </a:blip>
          <a:srcRect/>
          <a:stretch/>
        </p:blipFill>
        <p:spPr>
          <a:xfrm>
            <a:off x="-2015" y="0"/>
            <a:ext cx="9929785" cy="6865665"/>
          </a:xfrm>
          <a:prstGeom prst="rect">
            <a:avLst/>
          </a:prstGeom>
          <a:noFill/>
          <a:ln>
            <a:noFill/>
          </a:ln>
        </p:spPr>
      </p:pic>
      <p:pic>
        <p:nvPicPr>
          <p:cNvPr id="44" name="Google Shape;44;p32"/>
          <p:cNvPicPr preferRelativeResize="0"/>
          <p:nvPr/>
        </p:nvPicPr>
        <p:blipFill rotWithShape="1">
          <a:blip r:embed="rId3">
            <a:alphaModFix/>
          </a:blip>
          <a:srcRect/>
          <a:stretch/>
        </p:blipFill>
        <p:spPr>
          <a:xfrm>
            <a:off x="371475" y="5984875"/>
            <a:ext cx="1667380" cy="482832"/>
          </a:xfrm>
          <a:prstGeom prst="rect">
            <a:avLst/>
          </a:prstGeom>
          <a:noFill/>
          <a:ln>
            <a:noFill/>
          </a:ln>
        </p:spPr>
      </p:pic>
      <p:pic>
        <p:nvPicPr>
          <p:cNvPr id="45" name="Google Shape;45;p32"/>
          <p:cNvPicPr preferRelativeResize="0"/>
          <p:nvPr/>
        </p:nvPicPr>
        <p:blipFill rotWithShape="1">
          <a:blip r:embed="rId4">
            <a:alphaModFix/>
          </a:blip>
          <a:srcRect/>
          <a:stretch/>
        </p:blipFill>
        <p:spPr>
          <a:xfrm>
            <a:off x="-2014" y="0"/>
            <a:ext cx="1248937" cy="1198219"/>
          </a:xfrm>
          <a:prstGeom prst="rect">
            <a:avLst/>
          </a:prstGeom>
          <a:noFill/>
          <a:ln>
            <a:noFill/>
          </a:ln>
        </p:spPr>
      </p:pic>
      <p:pic>
        <p:nvPicPr>
          <p:cNvPr id="46" name="Google Shape;46;p32"/>
          <p:cNvPicPr preferRelativeResize="0"/>
          <p:nvPr/>
        </p:nvPicPr>
        <p:blipFill rotWithShape="1">
          <a:blip r:embed="rId5">
            <a:alphaModFix/>
          </a:blip>
          <a:srcRect/>
          <a:stretch/>
        </p:blipFill>
        <p:spPr>
          <a:xfrm>
            <a:off x="8083550" y="0"/>
            <a:ext cx="4108450" cy="6858000"/>
          </a:xfrm>
          <a:prstGeom prst="rect">
            <a:avLst/>
          </a:prstGeom>
          <a:noFill/>
          <a:ln>
            <a:noFill/>
          </a:ln>
        </p:spPr>
      </p:pic>
      <p:sp>
        <p:nvSpPr>
          <p:cNvPr id="47" name="Google Shape;47;p32"/>
          <p:cNvSpPr txBox="1">
            <a:spLocks noGrp="1"/>
          </p:cNvSpPr>
          <p:nvPr>
            <p:ph type="body" idx="1"/>
          </p:nvPr>
        </p:nvSpPr>
        <p:spPr>
          <a:xfrm>
            <a:off x="9540951" y="6020374"/>
            <a:ext cx="2279574" cy="641683"/>
          </a:xfrm>
          <a:prstGeom prst="rect">
            <a:avLst/>
          </a:prstGeom>
          <a:noFill/>
          <a:ln>
            <a:noFill/>
          </a:ln>
        </p:spPr>
        <p:txBody>
          <a:bodyPr spcFirstLastPara="1" wrap="square" lIns="0" tIns="0" rIns="0" bIns="0" anchor="t" anchorCtr="0">
            <a:noAutofit/>
          </a:bodyPr>
          <a:lstStyle>
            <a:lvl1pPr marL="457200" marR="0" lvl="0" indent="-228600" algn="r" rtl="0">
              <a:lnSpc>
                <a:spcPct val="90000"/>
              </a:lnSpc>
              <a:spcBef>
                <a:spcPts val="1000"/>
              </a:spcBef>
              <a:spcAft>
                <a:spcPts val="0"/>
              </a:spcAft>
              <a:buClr>
                <a:srgbClr val="7F7F7F"/>
              </a:buClr>
              <a:buSzPts val="1400"/>
              <a:buFont typeface="Arial"/>
              <a:buNone/>
              <a:defRPr sz="1400" b="0" i="0" u="none" strike="noStrike" cap="none">
                <a:solidFill>
                  <a:srgbClr val="7F7F7F"/>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sp>
        <p:nvSpPr>
          <p:cNvPr id="48" name="Google Shape;48;p32"/>
          <p:cNvSpPr txBox="1">
            <a:spLocks noGrp="1"/>
          </p:cNvSpPr>
          <p:nvPr>
            <p:ph type="title"/>
          </p:nvPr>
        </p:nvSpPr>
        <p:spPr>
          <a:xfrm>
            <a:off x="315720" y="1449388"/>
            <a:ext cx="7767829" cy="4140200"/>
          </a:xfrm>
          <a:prstGeom prst="rect">
            <a:avLst/>
          </a:prstGeom>
          <a:noFill/>
          <a:ln>
            <a:noFill/>
          </a:ln>
        </p:spPr>
        <p:txBody>
          <a:bodyPr spcFirstLastPara="1" wrap="square" lIns="0" tIns="0" rIns="0" bIns="0" anchor="ctr" anchorCtr="0">
            <a:noAutofit/>
          </a:bodyPr>
          <a:lstStyle>
            <a:lvl1pPr marR="0" lvl="0" algn="l" rtl="0">
              <a:lnSpc>
                <a:spcPct val="90000"/>
              </a:lnSpc>
              <a:spcBef>
                <a:spcPts val="0"/>
              </a:spcBef>
              <a:spcAft>
                <a:spcPts val="0"/>
              </a:spcAft>
              <a:buClr>
                <a:schemeClr val="lt1"/>
              </a:buClr>
              <a:buSzPts val="4000"/>
              <a:buFont typeface="Calibri"/>
              <a:buNone/>
              <a:defRPr sz="40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16952245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49"/>
        <p:cNvGrpSpPr/>
        <p:nvPr/>
      </p:nvGrpSpPr>
      <p:grpSpPr>
        <a:xfrm>
          <a:off x="0" y="0"/>
          <a:ext cx="0" cy="0"/>
          <a:chOff x="0" y="0"/>
          <a:chExt cx="0" cy="0"/>
        </a:xfrm>
      </p:grpSpPr>
      <p:pic>
        <p:nvPicPr>
          <p:cNvPr id="50" name="Google Shape;50;p33"/>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51" name="Google Shape;51;p33"/>
          <p:cNvSpPr txBox="1"/>
          <p:nvPr/>
        </p:nvSpPr>
        <p:spPr>
          <a:xfrm>
            <a:off x="371475" y="1449388"/>
            <a:ext cx="11382143" cy="4140200"/>
          </a:xfrm>
          <a:prstGeom prst="rect">
            <a:avLst/>
          </a:prstGeom>
          <a:noFill/>
          <a:ln>
            <a:noFill/>
          </a:ln>
        </p:spPr>
        <p:txBody>
          <a:bodyPr spcFirstLastPara="1" wrap="square" lIns="0" tIns="0" rIns="0" bIns="0" anchor="ctr" anchorCtr="0">
            <a:noAutofit/>
          </a:bodyPr>
          <a:lstStyle/>
          <a:p>
            <a:pPr marL="12700" marR="0" lvl="0" indent="0" algn="l" rtl="0">
              <a:lnSpc>
                <a:spcPct val="167500"/>
              </a:lnSpc>
              <a:spcBef>
                <a:spcPts val="0"/>
              </a:spcBef>
              <a:spcAft>
                <a:spcPts val="0"/>
              </a:spcAft>
              <a:buClr>
                <a:schemeClr val="lt1"/>
              </a:buClr>
              <a:buSzPts val="6000"/>
              <a:buFont typeface="Calibri"/>
              <a:buNone/>
            </a:pPr>
            <a:r>
              <a:rPr lang="en-GB" sz="6000" b="0" i="0" u="none" strike="noStrike" cap="none">
                <a:solidFill>
                  <a:schemeClr val="lt1"/>
                </a:solidFill>
                <a:latin typeface="Calibri"/>
                <a:ea typeface="Calibri"/>
                <a:cs typeface="Calibri"/>
                <a:sym typeface="Calibri"/>
              </a:rPr>
              <a:t>Edit</a:t>
            </a:r>
            <a:endParaRPr sz="6000" b="0" i="0" u="none" strike="noStrike" cap="none">
              <a:solidFill>
                <a:schemeClr val="lt1"/>
              </a:solidFill>
              <a:latin typeface="Calibri"/>
              <a:ea typeface="Calibri"/>
              <a:cs typeface="Calibri"/>
              <a:sym typeface="Calibri"/>
            </a:endParaRPr>
          </a:p>
        </p:txBody>
      </p:sp>
      <p:pic>
        <p:nvPicPr>
          <p:cNvPr id="52" name="Google Shape;52;p33"/>
          <p:cNvPicPr preferRelativeResize="0"/>
          <p:nvPr/>
        </p:nvPicPr>
        <p:blipFill rotWithShape="1">
          <a:blip r:embed="rId3">
            <a:alphaModFix/>
          </a:blip>
          <a:srcRect/>
          <a:stretch/>
        </p:blipFill>
        <p:spPr>
          <a:xfrm>
            <a:off x="-1" y="-1244"/>
            <a:ext cx="1248937" cy="1198219"/>
          </a:xfrm>
          <a:prstGeom prst="rect">
            <a:avLst/>
          </a:prstGeom>
          <a:noFill/>
          <a:ln>
            <a:noFill/>
          </a:ln>
        </p:spPr>
      </p:pic>
      <p:sp>
        <p:nvSpPr>
          <p:cNvPr id="53" name="Google Shape;53;p33"/>
          <p:cNvSpPr txBox="1">
            <a:spLocks noGrp="1"/>
          </p:cNvSpPr>
          <p:nvPr>
            <p:ph type="body" idx="1"/>
          </p:nvPr>
        </p:nvSpPr>
        <p:spPr>
          <a:xfrm>
            <a:off x="9540951" y="6020374"/>
            <a:ext cx="2279574" cy="641683"/>
          </a:xfrm>
          <a:prstGeom prst="rect">
            <a:avLst/>
          </a:prstGeom>
          <a:noFill/>
          <a:ln>
            <a:noFill/>
          </a:ln>
        </p:spPr>
        <p:txBody>
          <a:bodyPr spcFirstLastPara="1" wrap="square" lIns="0" tIns="0" rIns="0" bIns="0" anchor="t" anchorCtr="0">
            <a:noAutofit/>
          </a:bodyPr>
          <a:lstStyle>
            <a:lvl1pPr marL="457200" marR="0" lvl="0" indent="-228600" algn="r" rtl="0">
              <a:lnSpc>
                <a:spcPct val="90000"/>
              </a:lnSpc>
              <a:spcBef>
                <a:spcPts val="1000"/>
              </a:spcBef>
              <a:spcAft>
                <a:spcPts val="0"/>
              </a:spcAft>
              <a:buClr>
                <a:srgbClr val="7F7F7F"/>
              </a:buClr>
              <a:buSzPts val="1400"/>
              <a:buFont typeface="Arial"/>
              <a:buNone/>
              <a:defRPr sz="1400" b="0" i="0" u="none" strike="noStrike" cap="none">
                <a:solidFill>
                  <a:srgbClr val="7F7F7F"/>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pic>
        <p:nvPicPr>
          <p:cNvPr id="54" name="Google Shape;54;p33"/>
          <p:cNvPicPr preferRelativeResize="0"/>
          <p:nvPr/>
        </p:nvPicPr>
        <p:blipFill rotWithShape="1">
          <a:blip r:embed="rId4">
            <a:alphaModFix/>
          </a:blip>
          <a:srcRect/>
          <a:stretch/>
        </p:blipFill>
        <p:spPr>
          <a:xfrm>
            <a:off x="371475" y="5984875"/>
            <a:ext cx="1667380" cy="482832"/>
          </a:xfrm>
          <a:prstGeom prst="rect">
            <a:avLst/>
          </a:prstGeom>
          <a:noFill/>
          <a:ln>
            <a:noFill/>
          </a:ln>
        </p:spPr>
      </p:pic>
      <p:sp>
        <p:nvSpPr>
          <p:cNvPr id="55" name="Google Shape;55;p33"/>
          <p:cNvSpPr txBox="1">
            <a:spLocks noGrp="1"/>
          </p:cNvSpPr>
          <p:nvPr>
            <p:ph type="title"/>
          </p:nvPr>
        </p:nvSpPr>
        <p:spPr>
          <a:xfrm>
            <a:off x="371474" y="1449389"/>
            <a:ext cx="9656947" cy="4140200"/>
          </a:xfrm>
          <a:prstGeom prst="rect">
            <a:avLst/>
          </a:prstGeom>
          <a:noFill/>
          <a:ln>
            <a:noFill/>
          </a:ln>
        </p:spPr>
        <p:txBody>
          <a:bodyPr spcFirstLastPara="1" wrap="square" lIns="0" tIns="0" rIns="0" bIns="0" anchor="ctr" anchorCtr="0">
            <a:noAutofit/>
          </a:bodyPr>
          <a:lstStyle>
            <a:lvl1pPr marR="0" lvl="0" algn="l" rtl="0">
              <a:lnSpc>
                <a:spcPct val="90000"/>
              </a:lnSpc>
              <a:spcBef>
                <a:spcPts val="0"/>
              </a:spcBef>
              <a:spcAft>
                <a:spcPts val="0"/>
              </a:spcAft>
              <a:buClr>
                <a:srgbClr val="13155D"/>
              </a:buClr>
              <a:buSzPts val="3600"/>
              <a:buFont typeface="Calibri"/>
              <a:buNone/>
              <a:defRPr sz="3600" b="0" i="0" u="none" strike="noStrike" cap="none">
                <a:solidFill>
                  <a:srgbClr val="13155D"/>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56" name="Google Shape;56;p33"/>
          <p:cNvSpPr txBox="1">
            <a:spLocks noGrp="1"/>
          </p:cNvSpPr>
          <p:nvPr>
            <p:ph type="body" idx="2"/>
          </p:nvPr>
        </p:nvSpPr>
        <p:spPr>
          <a:xfrm>
            <a:off x="10058399" y="306759"/>
            <a:ext cx="1762125" cy="890216"/>
          </a:xfrm>
          <a:prstGeom prst="rect">
            <a:avLst/>
          </a:prstGeom>
          <a:noFill/>
          <a:ln>
            <a:noFill/>
          </a:ln>
        </p:spPr>
        <p:txBody>
          <a:bodyPr spcFirstLastPara="1" wrap="square" lIns="0" tIns="0" rIns="0" bIns="0" anchor="t" anchorCtr="0">
            <a:noAutofit/>
          </a:bodyPr>
          <a:lstStyle>
            <a:lvl1pPr marL="457200" marR="0" lvl="0" indent="-228600" algn="r" rtl="0">
              <a:lnSpc>
                <a:spcPct val="90000"/>
              </a:lnSpc>
              <a:spcBef>
                <a:spcPts val="1000"/>
              </a:spcBef>
              <a:spcAft>
                <a:spcPts val="0"/>
              </a:spcAft>
              <a:buClr>
                <a:srgbClr val="13155D"/>
              </a:buClr>
              <a:buSzPts val="1000"/>
              <a:buFont typeface="Arial"/>
              <a:buNone/>
              <a:defRPr sz="1000" b="0" i="0" u="none" strike="noStrike" cap="none">
                <a:solidFill>
                  <a:srgbClr val="13155D"/>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14178496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6_Section Header">
  <p:cSld name="6_Section Header">
    <p:spTree>
      <p:nvGrpSpPr>
        <p:cNvPr id="1" name="Shape 57"/>
        <p:cNvGrpSpPr/>
        <p:nvPr/>
      </p:nvGrpSpPr>
      <p:grpSpPr>
        <a:xfrm>
          <a:off x="0" y="0"/>
          <a:ext cx="0" cy="0"/>
          <a:chOff x="0" y="0"/>
          <a:chExt cx="0" cy="0"/>
        </a:xfrm>
      </p:grpSpPr>
      <p:pic>
        <p:nvPicPr>
          <p:cNvPr id="58" name="Google Shape;58;p34"/>
          <p:cNvPicPr preferRelativeResize="0"/>
          <p:nvPr/>
        </p:nvPicPr>
        <p:blipFill rotWithShape="1">
          <a:blip r:embed="rId2">
            <a:alphaModFix/>
          </a:blip>
          <a:srcRect/>
          <a:stretch/>
        </p:blipFill>
        <p:spPr>
          <a:xfrm>
            <a:off x="0" y="0"/>
            <a:ext cx="12192000" cy="6858000"/>
          </a:xfrm>
          <a:prstGeom prst="rect">
            <a:avLst/>
          </a:prstGeom>
          <a:noFill/>
          <a:ln>
            <a:noFill/>
          </a:ln>
        </p:spPr>
      </p:pic>
      <p:pic>
        <p:nvPicPr>
          <p:cNvPr id="59" name="Google Shape;59;p34"/>
          <p:cNvPicPr preferRelativeResize="0"/>
          <p:nvPr/>
        </p:nvPicPr>
        <p:blipFill rotWithShape="1">
          <a:blip r:embed="rId3">
            <a:alphaModFix amt="70000"/>
          </a:blip>
          <a:srcRect/>
          <a:stretch/>
        </p:blipFill>
        <p:spPr>
          <a:xfrm>
            <a:off x="0" y="-1244"/>
            <a:ext cx="12192000" cy="6858000"/>
          </a:xfrm>
          <a:prstGeom prst="rect">
            <a:avLst/>
          </a:prstGeom>
          <a:noFill/>
          <a:ln>
            <a:noFill/>
          </a:ln>
        </p:spPr>
      </p:pic>
      <p:pic>
        <p:nvPicPr>
          <p:cNvPr id="60" name="Google Shape;60;p34"/>
          <p:cNvPicPr preferRelativeResize="0"/>
          <p:nvPr/>
        </p:nvPicPr>
        <p:blipFill rotWithShape="1">
          <a:blip r:embed="rId4">
            <a:alphaModFix/>
          </a:blip>
          <a:srcRect/>
          <a:stretch/>
        </p:blipFill>
        <p:spPr>
          <a:xfrm>
            <a:off x="371475" y="5984875"/>
            <a:ext cx="1667380" cy="482832"/>
          </a:xfrm>
          <a:prstGeom prst="rect">
            <a:avLst/>
          </a:prstGeom>
          <a:noFill/>
          <a:ln>
            <a:noFill/>
          </a:ln>
        </p:spPr>
      </p:pic>
      <p:pic>
        <p:nvPicPr>
          <p:cNvPr id="61" name="Google Shape;61;p34"/>
          <p:cNvPicPr preferRelativeResize="0"/>
          <p:nvPr/>
        </p:nvPicPr>
        <p:blipFill rotWithShape="1">
          <a:blip r:embed="rId5">
            <a:alphaModFix/>
          </a:blip>
          <a:srcRect/>
          <a:stretch/>
        </p:blipFill>
        <p:spPr>
          <a:xfrm>
            <a:off x="-1" y="-1244"/>
            <a:ext cx="1248937" cy="1198219"/>
          </a:xfrm>
          <a:prstGeom prst="rect">
            <a:avLst/>
          </a:prstGeom>
          <a:noFill/>
          <a:ln>
            <a:noFill/>
          </a:ln>
        </p:spPr>
      </p:pic>
      <p:sp>
        <p:nvSpPr>
          <p:cNvPr id="62" name="Google Shape;62;p34"/>
          <p:cNvSpPr txBox="1">
            <a:spLocks noGrp="1"/>
          </p:cNvSpPr>
          <p:nvPr>
            <p:ph type="title"/>
          </p:nvPr>
        </p:nvSpPr>
        <p:spPr>
          <a:xfrm>
            <a:off x="315720" y="1449388"/>
            <a:ext cx="9441230" cy="4140200"/>
          </a:xfrm>
          <a:prstGeom prst="rect">
            <a:avLst/>
          </a:prstGeom>
          <a:noFill/>
          <a:ln>
            <a:noFill/>
          </a:ln>
        </p:spPr>
        <p:txBody>
          <a:bodyPr spcFirstLastPara="1" wrap="square" lIns="0" tIns="0" rIns="0" bIns="0" anchor="ctr" anchorCtr="0">
            <a:noAutofit/>
          </a:bodyPr>
          <a:lstStyle>
            <a:lvl1pPr marR="0" lvl="0" algn="l" rtl="0">
              <a:lnSpc>
                <a:spcPct val="90000"/>
              </a:lnSpc>
              <a:spcBef>
                <a:spcPts val="0"/>
              </a:spcBef>
              <a:spcAft>
                <a:spcPts val="0"/>
              </a:spcAft>
              <a:buClr>
                <a:schemeClr val="lt1"/>
              </a:buClr>
              <a:buSzPts val="4000"/>
              <a:buFont typeface="Calibri"/>
              <a:buNone/>
              <a:defRPr sz="40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pic>
        <p:nvPicPr>
          <p:cNvPr id="63" name="Google Shape;63;p34"/>
          <p:cNvPicPr preferRelativeResize="0"/>
          <p:nvPr/>
        </p:nvPicPr>
        <p:blipFill rotWithShape="1">
          <a:blip r:embed="rId6">
            <a:alphaModFix/>
          </a:blip>
          <a:srcRect/>
          <a:stretch/>
        </p:blipFill>
        <p:spPr>
          <a:xfrm>
            <a:off x="8087351" y="0"/>
            <a:ext cx="4104649" cy="6858000"/>
          </a:xfrm>
          <a:prstGeom prst="rect">
            <a:avLst/>
          </a:prstGeom>
          <a:noFill/>
          <a:ln>
            <a:noFill/>
          </a:ln>
        </p:spPr>
      </p:pic>
      <p:sp>
        <p:nvSpPr>
          <p:cNvPr id="64" name="Google Shape;64;p34"/>
          <p:cNvSpPr txBox="1">
            <a:spLocks noGrp="1"/>
          </p:cNvSpPr>
          <p:nvPr>
            <p:ph type="body" idx="1"/>
          </p:nvPr>
        </p:nvSpPr>
        <p:spPr>
          <a:xfrm>
            <a:off x="9540951" y="6020374"/>
            <a:ext cx="2279574" cy="641683"/>
          </a:xfrm>
          <a:prstGeom prst="rect">
            <a:avLst/>
          </a:prstGeom>
          <a:noFill/>
          <a:ln>
            <a:noFill/>
          </a:ln>
        </p:spPr>
        <p:txBody>
          <a:bodyPr spcFirstLastPara="1" wrap="square" lIns="0" tIns="0" rIns="0" bIns="0" anchor="t" anchorCtr="0">
            <a:noAutofit/>
          </a:bodyPr>
          <a:lstStyle>
            <a:lvl1pPr marL="457200" marR="0" lvl="0" indent="-228600" algn="r" rtl="0">
              <a:lnSpc>
                <a:spcPct val="90000"/>
              </a:lnSpc>
              <a:spcBef>
                <a:spcPts val="1000"/>
              </a:spcBef>
              <a:spcAft>
                <a:spcPts val="0"/>
              </a:spcAft>
              <a:buClr>
                <a:schemeClr val="lt1"/>
              </a:buClr>
              <a:buSzPts val="1400"/>
              <a:buFont typeface="Arial"/>
              <a:buNone/>
              <a:defRPr sz="14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372709301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11_Section Header">
  <p:cSld name="11_Section Header">
    <p:spTree>
      <p:nvGrpSpPr>
        <p:cNvPr id="1" name="Shape 65"/>
        <p:cNvGrpSpPr/>
        <p:nvPr/>
      </p:nvGrpSpPr>
      <p:grpSpPr>
        <a:xfrm>
          <a:off x="0" y="0"/>
          <a:ext cx="0" cy="0"/>
          <a:chOff x="0" y="0"/>
          <a:chExt cx="0" cy="0"/>
        </a:xfrm>
      </p:grpSpPr>
      <p:pic>
        <p:nvPicPr>
          <p:cNvPr id="66" name="Google Shape;66;p41"/>
          <p:cNvPicPr preferRelativeResize="0"/>
          <p:nvPr/>
        </p:nvPicPr>
        <p:blipFill rotWithShape="1">
          <a:blip r:embed="rId2">
            <a:alphaModFix/>
          </a:blip>
          <a:srcRect/>
          <a:stretch/>
        </p:blipFill>
        <p:spPr>
          <a:xfrm>
            <a:off x="-2015" y="0"/>
            <a:ext cx="12192000" cy="6858000"/>
          </a:xfrm>
          <a:prstGeom prst="rect">
            <a:avLst/>
          </a:prstGeom>
          <a:noFill/>
          <a:ln>
            <a:noFill/>
          </a:ln>
        </p:spPr>
      </p:pic>
      <p:pic>
        <p:nvPicPr>
          <p:cNvPr id="67" name="Google Shape;67;p41"/>
          <p:cNvPicPr preferRelativeResize="0"/>
          <p:nvPr/>
        </p:nvPicPr>
        <p:blipFill rotWithShape="1">
          <a:blip r:embed="rId3">
            <a:alphaModFix/>
          </a:blip>
          <a:srcRect/>
          <a:stretch/>
        </p:blipFill>
        <p:spPr>
          <a:xfrm>
            <a:off x="371475" y="5984875"/>
            <a:ext cx="1667380" cy="482832"/>
          </a:xfrm>
          <a:prstGeom prst="rect">
            <a:avLst/>
          </a:prstGeom>
          <a:noFill/>
          <a:ln>
            <a:noFill/>
          </a:ln>
        </p:spPr>
      </p:pic>
      <p:pic>
        <p:nvPicPr>
          <p:cNvPr id="68" name="Google Shape;68;p41"/>
          <p:cNvPicPr preferRelativeResize="0"/>
          <p:nvPr/>
        </p:nvPicPr>
        <p:blipFill rotWithShape="1">
          <a:blip r:embed="rId4">
            <a:alphaModFix/>
          </a:blip>
          <a:srcRect/>
          <a:stretch/>
        </p:blipFill>
        <p:spPr>
          <a:xfrm>
            <a:off x="-2014" y="0"/>
            <a:ext cx="1248937" cy="1198219"/>
          </a:xfrm>
          <a:prstGeom prst="rect">
            <a:avLst/>
          </a:prstGeom>
          <a:noFill/>
          <a:ln>
            <a:noFill/>
          </a:ln>
        </p:spPr>
      </p:pic>
      <p:pic>
        <p:nvPicPr>
          <p:cNvPr id="69" name="Google Shape;69;p41"/>
          <p:cNvPicPr preferRelativeResize="0"/>
          <p:nvPr/>
        </p:nvPicPr>
        <p:blipFill rotWithShape="1">
          <a:blip r:embed="rId5">
            <a:alphaModFix/>
          </a:blip>
          <a:srcRect/>
          <a:stretch/>
        </p:blipFill>
        <p:spPr>
          <a:xfrm>
            <a:off x="8083550" y="0"/>
            <a:ext cx="4108450" cy="6858000"/>
          </a:xfrm>
          <a:prstGeom prst="rect">
            <a:avLst/>
          </a:prstGeom>
          <a:noFill/>
          <a:ln>
            <a:noFill/>
          </a:ln>
        </p:spPr>
      </p:pic>
      <p:sp>
        <p:nvSpPr>
          <p:cNvPr id="70" name="Google Shape;70;p41"/>
          <p:cNvSpPr txBox="1">
            <a:spLocks noGrp="1"/>
          </p:cNvSpPr>
          <p:nvPr>
            <p:ph type="body" idx="1"/>
          </p:nvPr>
        </p:nvSpPr>
        <p:spPr>
          <a:xfrm>
            <a:off x="9540951" y="6020374"/>
            <a:ext cx="2279574" cy="641683"/>
          </a:xfrm>
          <a:prstGeom prst="rect">
            <a:avLst/>
          </a:prstGeom>
          <a:noFill/>
          <a:ln>
            <a:noFill/>
          </a:ln>
        </p:spPr>
        <p:txBody>
          <a:bodyPr spcFirstLastPara="1" wrap="square" lIns="0" tIns="0" rIns="0" bIns="0" anchor="t" anchorCtr="0">
            <a:noAutofit/>
          </a:bodyPr>
          <a:lstStyle>
            <a:lvl1pPr marL="457200" marR="0" lvl="0" indent="-228600" algn="r" rtl="0">
              <a:lnSpc>
                <a:spcPct val="90000"/>
              </a:lnSpc>
              <a:spcBef>
                <a:spcPts val="1000"/>
              </a:spcBef>
              <a:spcAft>
                <a:spcPts val="0"/>
              </a:spcAft>
              <a:buClr>
                <a:srgbClr val="7F7F7F"/>
              </a:buClr>
              <a:buSzPts val="1400"/>
              <a:buFont typeface="Arial"/>
              <a:buNone/>
              <a:defRPr sz="1400" b="0" i="0" u="none" strike="noStrike" cap="none">
                <a:solidFill>
                  <a:srgbClr val="7F7F7F"/>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sp>
        <p:nvSpPr>
          <p:cNvPr id="71" name="Google Shape;71;p41"/>
          <p:cNvSpPr txBox="1">
            <a:spLocks noGrp="1"/>
          </p:cNvSpPr>
          <p:nvPr>
            <p:ph type="title"/>
          </p:nvPr>
        </p:nvSpPr>
        <p:spPr>
          <a:xfrm>
            <a:off x="315720" y="1449388"/>
            <a:ext cx="7767829" cy="4140200"/>
          </a:xfrm>
          <a:prstGeom prst="rect">
            <a:avLst/>
          </a:prstGeom>
          <a:noFill/>
          <a:ln>
            <a:noFill/>
          </a:ln>
        </p:spPr>
        <p:txBody>
          <a:bodyPr spcFirstLastPara="1" wrap="square" lIns="0" tIns="0" rIns="0" bIns="0" anchor="ctr" anchorCtr="0">
            <a:noAutofit/>
          </a:bodyPr>
          <a:lstStyle>
            <a:lvl1pPr marR="0" lvl="0" algn="l" rtl="0">
              <a:lnSpc>
                <a:spcPct val="90000"/>
              </a:lnSpc>
              <a:spcBef>
                <a:spcPts val="0"/>
              </a:spcBef>
              <a:spcAft>
                <a:spcPts val="0"/>
              </a:spcAft>
              <a:buClr>
                <a:srgbClr val="FFFF00"/>
              </a:buClr>
              <a:buSzPts val="4000"/>
              <a:buFont typeface="Calibri"/>
              <a:buNone/>
              <a:defRPr sz="4000" b="0" i="0" u="none" strike="noStrike" cap="none">
                <a:solidFill>
                  <a:srgbClr val="FFFF00"/>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239675325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4_Title and Content">
  <p:cSld name="4_Title and Content">
    <p:spTree>
      <p:nvGrpSpPr>
        <p:cNvPr id="1" name="Shape 72"/>
        <p:cNvGrpSpPr/>
        <p:nvPr/>
      </p:nvGrpSpPr>
      <p:grpSpPr>
        <a:xfrm>
          <a:off x="0" y="0"/>
          <a:ext cx="0" cy="0"/>
          <a:chOff x="0" y="0"/>
          <a:chExt cx="0" cy="0"/>
        </a:xfrm>
      </p:grpSpPr>
      <p:pic>
        <p:nvPicPr>
          <p:cNvPr id="73" name="Google Shape;73;p40"/>
          <p:cNvPicPr preferRelativeResize="0"/>
          <p:nvPr/>
        </p:nvPicPr>
        <p:blipFill rotWithShape="1">
          <a:blip r:embed="rId2">
            <a:alphaModFix/>
          </a:blip>
          <a:srcRect/>
          <a:stretch/>
        </p:blipFill>
        <p:spPr>
          <a:xfrm flipH="1">
            <a:off x="0" y="0"/>
            <a:ext cx="12192000" cy="6858000"/>
          </a:xfrm>
          <a:prstGeom prst="rect">
            <a:avLst/>
          </a:prstGeom>
          <a:noFill/>
          <a:ln>
            <a:noFill/>
          </a:ln>
        </p:spPr>
      </p:pic>
      <p:pic>
        <p:nvPicPr>
          <p:cNvPr id="74" name="Google Shape;74;p40"/>
          <p:cNvPicPr preferRelativeResize="0"/>
          <p:nvPr/>
        </p:nvPicPr>
        <p:blipFill rotWithShape="1">
          <a:blip r:embed="rId3">
            <a:alphaModFix/>
          </a:blip>
          <a:srcRect/>
          <a:stretch/>
        </p:blipFill>
        <p:spPr>
          <a:xfrm>
            <a:off x="-1" y="-1244"/>
            <a:ext cx="1248937" cy="1198219"/>
          </a:xfrm>
          <a:prstGeom prst="rect">
            <a:avLst/>
          </a:prstGeom>
          <a:noFill/>
          <a:ln>
            <a:noFill/>
          </a:ln>
        </p:spPr>
      </p:pic>
      <p:sp>
        <p:nvSpPr>
          <p:cNvPr id="75" name="Google Shape;75;p40"/>
          <p:cNvSpPr txBox="1">
            <a:spLocks noGrp="1"/>
          </p:cNvSpPr>
          <p:nvPr>
            <p:ph type="body" idx="1"/>
          </p:nvPr>
        </p:nvSpPr>
        <p:spPr>
          <a:xfrm>
            <a:off x="9540951" y="6020374"/>
            <a:ext cx="2279574" cy="641683"/>
          </a:xfrm>
          <a:prstGeom prst="rect">
            <a:avLst/>
          </a:prstGeom>
          <a:noFill/>
          <a:ln>
            <a:noFill/>
          </a:ln>
        </p:spPr>
        <p:txBody>
          <a:bodyPr spcFirstLastPara="1" wrap="square" lIns="0" tIns="0" rIns="0" bIns="0" anchor="t" anchorCtr="0">
            <a:noAutofit/>
          </a:bodyPr>
          <a:lstStyle>
            <a:lvl1pPr marL="457200" marR="0" lvl="0" indent="-228600" algn="r" rtl="0">
              <a:lnSpc>
                <a:spcPct val="90000"/>
              </a:lnSpc>
              <a:spcBef>
                <a:spcPts val="1000"/>
              </a:spcBef>
              <a:spcAft>
                <a:spcPts val="0"/>
              </a:spcAft>
              <a:buClr>
                <a:srgbClr val="7F7F7F"/>
              </a:buClr>
              <a:buSzPts val="1400"/>
              <a:buFont typeface="Arial"/>
              <a:buNone/>
              <a:defRPr sz="1400" b="0" i="0" u="none" strike="noStrike" cap="none">
                <a:solidFill>
                  <a:srgbClr val="7F7F7F"/>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pic>
        <p:nvPicPr>
          <p:cNvPr id="76" name="Google Shape;76;p40"/>
          <p:cNvPicPr preferRelativeResize="0"/>
          <p:nvPr/>
        </p:nvPicPr>
        <p:blipFill rotWithShape="1">
          <a:blip r:embed="rId4">
            <a:alphaModFix/>
          </a:blip>
          <a:srcRect/>
          <a:stretch/>
        </p:blipFill>
        <p:spPr>
          <a:xfrm>
            <a:off x="371475" y="5984875"/>
            <a:ext cx="1667380" cy="482832"/>
          </a:xfrm>
          <a:prstGeom prst="rect">
            <a:avLst/>
          </a:prstGeom>
          <a:noFill/>
          <a:ln>
            <a:noFill/>
          </a:ln>
        </p:spPr>
      </p:pic>
      <p:sp>
        <p:nvSpPr>
          <p:cNvPr id="77" name="Google Shape;77;p40"/>
          <p:cNvSpPr txBox="1">
            <a:spLocks noGrp="1"/>
          </p:cNvSpPr>
          <p:nvPr>
            <p:ph type="body" idx="2"/>
          </p:nvPr>
        </p:nvSpPr>
        <p:spPr>
          <a:xfrm>
            <a:off x="10058399" y="306759"/>
            <a:ext cx="1762125" cy="890216"/>
          </a:xfrm>
          <a:prstGeom prst="rect">
            <a:avLst/>
          </a:prstGeom>
          <a:noFill/>
          <a:ln>
            <a:noFill/>
          </a:ln>
        </p:spPr>
        <p:txBody>
          <a:bodyPr spcFirstLastPara="1" wrap="square" lIns="0" tIns="0" rIns="0" bIns="0" anchor="t" anchorCtr="0">
            <a:noAutofit/>
          </a:bodyPr>
          <a:lstStyle>
            <a:lvl1pPr marL="457200" marR="0" lvl="0" indent="-228600" algn="r" rtl="0">
              <a:lnSpc>
                <a:spcPct val="90000"/>
              </a:lnSpc>
              <a:spcBef>
                <a:spcPts val="1000"/>
              </a:spcBef>
              <a:spcAft>
                <a:spcPts val="0"/>
              </a:spcAft>
              <a:buClr>
                <a:srgbClr val="13155D"/>
              </a:buClr>
              <a:buSzPts val="1000"/>
              <a:buFont typeface="Arial"/>
              <a:buNone/>
              <a:defRPr sz="1000" b="0" i="0" u="none" strike="noStrike" cap="none">
                <a:solidFill>
                  <a:srgbClr val="13155D"/>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sp>
        <p:nvSpPr>
          <p:cNvPr id="78" name="Google Shape;78;p40"/>
          <p:cNvSpPr txBox="1">
            <a:spLocks noGrp="1"/>
          </p:cNvSpPr>
          <p:nvPr>
            <p:ph type="body" idx="3"/>
          </p:nvPr>
        </p:nvSpPr>
        <p:spPr>
          <a:xfrm>
            <a:off x="360887" y="1449387"/>
            <a:ext cx="9697512" cy="4171724"/>
          </a:xfrm>
          <a:prstGeom prst="rect">
            <a:avLst/>
          </a:prstGeom>
          <a:noFill/>
          <a:ln>
            <a:noFill/>
          </a:ln>
        </p:spPr>
        <p:txBody>
          <a:bodyPr spcFirstLastPara="1" wrap="square" lIns="0" tIns="0" rIns="0" bIns="0" anchor="ctr" anchorCtr="0">
            <a:noAutofit/>
          </a:bodyPr>
          <a:lstStyle>
            <a:lvl1pPr marL="457200" marR="0" lvl="0" indent="-342900" algn="l" rtl="0">
              <a:lnSpc>
                <a:spcPct val="90000"/>
              </a:lnSpc>
              <a:spcBef>
                <a:spcPts val="1000"/>
              </a:spcBef>
              <a:spcAft>
                <a:spcPts val="0"/>
              </a:spcAft>
              <a:buClr>
                <a:srgbClr val="13155D"/>
              </a:buClr>
              <a:buSzPts val="1800"/>
              <a:buFont typeface="Arial"/>
              <a:buChar char="•"/>
              <a:defRPr sz="1800" b="0" i="0" u="none" strike="noStrike" cap="none">
                <a:solidFill>
                  <a:srgbClr val="13155D"/>
                </a:solidFill>
                <a:latin typeface="Calibri"/>
                <a:ea typeface="Calibri"/>
                <a:cs typeface="Calibri"/>
                <a:sym typeface="Calibri"/>
              </a:defRPr>
            </a:lvl1pPr>
            <a:lvl2pPr marL="914400" marR="0" lvl="1" indent="-342900" algn="l" rtl="0">
              <a:lnSpc>
                <a:spcPct val="90000"/>
              </a:lnSpc>
              <a:spcBef>
                <a:spcPts val="500"/>
              </a:spcBef>
              <a:spcAft>
                <a:spcPts val="0"/>
              </a:spcAft>
              <a:buClr>
                <a:srgbClr val="13155D"/>
              </a:buClr>
              <a:buSzPts val="1800"/>
              <a:buFont typeface="Arial"/>
              <a:buChar char="•"/>
              <a:defRPr sz="1800" b="0" i="0" u="none" strike="noStrike" cap="none">
                <a:solidFill>
                  <a:srgbClr val="13155D"/>
                </a:solidFill>
                <a:latin typeface="Calibri"/>
                <a:ea typeface="Calibri"/>
                <a:cs typeface="Calibri"/>
                <a:sym typeface="Calibri"/>
              </a:defRPr>
            </a:lvl2pPr>
            <a:lvl3pPr marL="1371600" marR="0" lvl="2" indent="-342900" algn="l" rtl="0">
              <a:lnSpc>
                <a:spcPct val="90000"/>
              </a:lnSpc>
              <a:spcBef>
                <a:spcPts val="500"/>
              </a:spcBef>
              <a:spcAft>
                <a:spcPts val="0"/>
              </a:spcAft>
              <a:buClr>
                <a:srgbClr val="13155D"/>
              </a:buClr>
              <a:buSzPts val="1800"/>
              <a:buFont typeface="Arial"/>
              <a:buChar char="•"/>
              <a:defRPr sz="1800" b="0" i="0" u="none" strike="noStrike" cap="none">
                <a:solidFill>
                  <a:srgbClr val="13155D"/>
                </a:solidFill>
                <a:latin typeface="Calibri"/>
                <a:ea typeface="Calibri"/>
                <a:cs typeface="Calibri"/>
                <a:sym typeface="Calibri"/>
              </a:defRPr>
            </a:lvl3pPr>
            <a:lvl4pPr marL="1828800" marR="0" lvl="3" indent="-342900" algn="l" rtl="0">
              <a:lnSpc>
                <a:spcPct val="90000"/>
              </a:lnSpc>
              <a:spcBef>
                <a:spcPts val="500"/>
              </a:spcBef>
              <a:spcAft>
                <a:spcPts val="0"/>
              </a:spcAft>
              <a:buClr>
                <a:srgbClr val="13155D"/>
              </a:buClr>
              <a:buSzPts val="1800"/>
              <a:buFont typeface="Arial"/>
              <a:buChar char="•"/>
              <a:defRPr sz="1800" b="0" i="0" u="none" strike="noStrike" cap="none">
                <a:solidFill>
                  <a:srgbClr val="13155D"/>
                </a:solidFill>
                <a:latin typeface="Calibri"/>
                <a:ea typeface="Calibri"/>
                <a:cs typeface="Calibri"/>
                <a:sym typeface="Calibri"/>
              </a:defRPr>
            </a:lvl4pPr>
            <a:lvl5pPr marL="2286000" marR="0" lvl="4" indent="-342900" algn="l" rtl="0">
              <a:lnSpc>
                <a:spcPct val="90000"/>
              </a:lnSpc>
              <a:spcBef>
                <a:spcPts val="500"/>
              </a:spcBef>
              <a:spcAft>
                <a:spcPts val="0"/>
              </a:spcAft>
              <a:buClr>
                <a:srgbClr val="13155D"/>
              </a:buClr>
              <a:buSzPts val="1800"/>
              <a:buFont typeface="Arial"/>
              <a:buChar char="•"/>
              <a:defRPr sz="1800" b="0" i="0" u="none" strike="noStrike" cap="none">
                <a:solidFill>
                  <a:srgbClr val="13155D"/>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24259585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8_Section Header">
  <p:cSld name="8_Section Header">
    <p:spTree>
      <p:nvGrpSpPr>
        <p:cNvPr id="1" name="Shape 79"/>
        <p:cNvGrpSpPr/>
        <p:nvPr/>
      </p:nvGrpSpPr>
      <p:grpSpPr>
        <a:xfrm>
          <a:off x="0" y="0"/>
          <a:ext cx="0" cy="0"/>
          <a:chOff x="0" y="0"/>
          <a:chExt cx="0" cy="0"/>
        </a:xfrm>
      </p:grpSpPr>
      <p:pic>
        <p:nvPicPr>
          <p:cNvPr id="80" name="Google Shape;80;p35"/>
          <p:cNvPicPr preferRelativeResize="0"/>
          <p:nvPr/>
        </p:nvPicPr>
        <p:blipFill rotWithShape="1">
          <a:blip r:embed="rId2">
            <a:alphaModFix/>
          </a:blip>
          <a:srcRect/>
          <a:stretch/>
        </p:blipFill>
        <p:spPr>
          <a:xfrm>
            <a:off x="0" y="0"/>
            <a:ext cx="12192000" cy="6858000"/>
          </a:xfrm>
          <a:prstGeom prst="rect">
            <a:avLst/>
          </a:prstGeom>
          <a:noFill/>
          <a:ln>
            <a:noFill/>
          </a:ln>
        </p:spPr>
      </p:pic>
      <p:pic>
        <p:nvPicPr>
          <p:cNvPr id="81" name="Google Shape;81;p35"/>
          <p:cNvPicPr preferRelativeResize="0"/>
          <p:nvPr/>
        </p:nvPicPr>
        <p:blipFill rotWithShape="1">
          <a:blip r:embed="rId3">
            <a:alphaModFix amt="70000"/>
          </a:blip>
          <a:srcRect/>
          <a:stretch/>
        </p:blipFill>
        <p:spPr>
          <a:xfrm>
            <a:off x="-2" y="-1244"/>
            <a:ext cx="12192000" cy="6858000"/>
          </a:xfrm>
          <a:prstGeom prst="rect">
            <a:avLst/>
          </a:prstGeom>
          <a:noFill/>
          <a:ln>
            <a:noFill/>
          </a:ln>
        </p:spPr>
      </p:pic>
      <p:pic>
        <p:nvPicPr>
          <p:cNvPr id="82" name="Google Shape;82;p35"/>
          <p:cNvPicPr preferRelativeResize="0"/>
          <p:nvPr/>
        </p:nvPicPr>
        <p:blipFill rotWithShape="1">
          <a:blip r:embed="rId4">
            <a:alphaModFix/>
          </a:blip>
          <a:srcRect/>
          <a:stretch/>
        </p:blipFill>
        <p:spPr>
          <a:xfrm>
            <a:off x="371475" y="5984875"/>
            <a:ext cx="1667380" cy="482832"/>
          </a:xfrm>
          <a:prstGeom prst="rect">
            <a:avLst/>
          </a:prstGeom>
          <a:noFill/>
          <a:ln>
            <a:noFill/>
          </a:ln>
        </p:spPr>
      </p:pic>
      <p:pic>
        <p:nvPicPr>
          <p:cNvPr id="83" name="Google Shape;83;p35"/>
          <p:cNvPicPr preferRelativeResize="0"/>
          <p:nvPr/>
        </p:nvPicPr>
        <p:blipFill rotWithShape="1">
          <a:blip r:embed="rId5">
            <a:alphaModFix/>
          </a:blip>
          <a:srcRect/>
          <a:stretch/>
        </p:blipFill>
        <p:spPr>
          <a:xfrm>
            <a:off x="-1" y="-1244"/>
            <a:ext cx="1248937" cy="1198219"/>
          </a:xfrm>
          <a:prstGeom prst="rect">
            <a:avLst/>
          </a:prstGeom>
          <a:noFill/>
          <a:ln>
            <a:noFill/>
          </a:ln>
        </p:spPr>
      </p:pic>
      <p:sp>
        <p:nvSpPr>
          <p:cNvPr id="84" name="Google Shape;84;p35"/>
          <p:cNvSpPr txBox="1">
            <a:spLocks noGrp="1"/>
          </p:cNvSpPr>
          <p:nvPr>
            <p:ph type="title"/>
          </p:nvPr>
        </p:nvSpPr>
        <p:spPr>
          <a:xfrm>
            <a:off x="315720" y="1449388"/>
            <a:ext cx="9441230" cy="4140200"/>
          </a:xfrm>
          <a:prstGeom prst="rect">
            <a:avLst/>
          </a:prstGeom>
          <a:noFill/>
          <a:ln>
            <a:noFill/>
          </a:ln>
        </p:spPr>
        <p:txBody>
          <a:bodyPr spcFirstLastPara="1" wrap="square" lIns="0" tIns="0" rIns="0" bIns="0" anchor="ctr" anchorCtr="0">
            <a:noAutofit/>
          </a:bodyPr>
          <a:lstStyle>
            <a:lvl1pPr marR="0" lvl="0" algn="l" rtl="0">
              <a:lnSpc>
                <a:spcPct val="90000"/>
              </a:lnSpc>
              <a:spcBef>
                <a:spcPts val="0"/>
              </a:spcBef>
              <a:spcAft>
                <a:spcPts val="0"/>
              </a:spcAft>
              <a:buClr>
                <a:schemeClr val="lt1"/>
              </a:buClr>
              <a:buSzPts val="4000"/>
              <a:buFont typeface="Calibri"/>
              <a:buNone/>
              <a:defRPr sz="40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pic>
        <p:nvPicPr>
          <p:cNvPr id="85" name="Google Shape;85;p35"/>
          <p:cNvPicPr preferRelativeResize="0"/>
          <p:nvPr/>
        </p:nvPicPr>
        <p:blipFill rotWithShape="1">
          <a:blip r:embed="rId6">
            <a:alphaModFix/>
          </a:blip>
          <a:srcRect/>
          <a:stretch/>
        </p:blipFill>
        <p:spPr>
          <a:xfrm>
            <a:off x="8087351" y="0"/>
            <a:ext cx="4104649" cy="6858000"/>
          </a:xfrm>
          <a:prstGeom prst="rect">
            <a:avLst/>
          </a:prstGeom>
          <a:noFill/>
          <a:ln>
            <a:noFill/>
          </a:ln>
        </p:spPr>
      </p:pic>
      <p:sp>
        <p:nvSpPr>
          <p:cNvPr id="86" name="Google Shape;86;p35"/>
          <p:cNvSpPr txBox="1">
            <a:spLocks noGrp="1"/>
          </p:cNvSpPr>
          <p:nvPr>
            <p:ph type="body" idx="1"/>
          </p:nvPr>
        </p:nvSpPr>
        <p:spPr>
          <a:xfrm>
            <a:off x="9540951" y="6020374"/>
            <a:ext cx="2279574" cy="641683"/>
          </a:xfrm>
          <a:prstGeom prst="rect">
            <a:avLst/>
          </a:prstGeom>
          <a:noFill/>
          <a:ln>
            <a:noFill/>
          </a:ln>
        </p:spPr>
        <p:txBody>
          <a:bodyPr spcFirstLastPara="1" wrap="square" lIns="0" tIns="0" rIns="0" bIns="0" anchor="t" anchorCtr="0">
            <a:noAutofit/>
          </a:bodyPr>
          <a:lstStyle>
            <a:lvl1pPr marL="457200" marR="0" lvl="0" indent="-228600" algn="r" rtl="0">
              <a:lnSpc>
                <a:spcPct val="90000"/>
              </a:lnSpc>
              <a:spcBef>
                <a:spcPts val="1000"/>
              </a:spcBef>
              <a:spcAft>
                <a:spcPts val="0"/>
              </a:spcAft>
              <a:buClr>
                <a:schemeClr val="lt1"/>
              </a:buClr>
              <a:buSzPts val="1400"/>
              <a:buFont typeface="Arial"/>
              <a:buNone/>
              <a:defRPr sz="14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351131150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9_Section Header">
  <p:cSld name="9_Section Header">
    <p:spTree>
      <p:nvGrpSpPr>
        <p:cNvPr id="1" name="Shape 87"/>
        <p:cNvGrpSpPr/>
        <p:nvPr/>
      </p:nvGrpSpPr>
      <p:grpSpPr>
        <a:xfrm>
          <a:off x="0" y="0"/>
          <a:ext cx="0" cy="0"/>
          <a:chOff x="0" y="0"/>
          <a:chExt cx="0" cy="0"/>
        </a:xfrm>
      </p:grpSpPr>
      <p:pic>
        <p:nvPicPr>
          <p:cNvPr id="88" name="Google Shape;88;p36"/>
          <p:cNvPicPr preferRelativeResize="0"/>
          <p:nvPr/>
        </p:nvPicPr>
        <p:blipFill rotWithShape="1">
          <a:blip r:embed="rId2">
            <a:alphaModFix/>
          </a:blip>
          <a:srcRect/>
          <a:stretch/>
        </p:blipFill>
        <p:spPr>
          <a:xfrm>
            <a:off x="0" y="0"/>
            <a:ext cx="12192000" cy="6858000"/>
          </a:xfrm>
          <a:prstGeom prst="rect">
            <a:avLst/>
          </a:prstGeom>
          <a:noFill/>
          <a:ln>
            <a:noFill/>
          </a:ln>
        </p:spPr>
      </p:pic>
      <p:pic>
        <p:nvPicPr>
          <p:cNvPr id="89" name="Google Shape;89;p36"/>
          <p:cNvPicPr preferRelativeResize="0"/>
          <p:nvPr/>
        </p:nvPicPr>
        <p:blipFill rotWithShape="1">
          <a:blip r:embed="rId3">
            <a:alphaModFix amt="70000"/>
          </a:blip>
          <a:srcRect/>
          <a:stretch/>
        </p:blipFill>
        <p:spPr>
          <a:xfrm>
            <a:off x="-2" y="-1244"/>
            <a:ext cx="12192000" cy="6858000"/>
          </a:xfrm>
          <a:prstGeom prst="rect">
            <a:avLst/>
          </a:prstGeom>
          <a:noFill/>
          <a:ln>
            <a:noFill/>
          </a:ln>
        </p:spPr>
      </p:pic>
      <p:pic>
        <p:nvPicPr>
          <p:cNvPr id="90" name="Google Shape;90;p36"/>
          <p:cNvPicPr preferRelativeResize="0"/>
          <p:nvPr/>
        </p:nvPicPr>
        <p:blipFill rotWithShape="1">
          <a:blip r:embed="rId4">
            <a:alphaModFix/>
          </a:blip>
          <a:srcRect/>
          <a:stretch/>
        </p:blipFill>
        <p:spPr>
          <a:xfrm>
            <a:off x="371475" y="5984875"/>
            <a:ext cx="1667380" cy="482832"/>
          </a:xfrm>
          <a:prstGeom prst="rect">
            <a:avLst/>
          </a:prstGeom>
          <a:noFill/>
          <a:ln>
            <a:noFill/>
          </a:ln>
        </p:spPr>
      </p:pic>
      <p:pic>
        <p:nvPicPr>
          <p:cNvPr id="91" name="Google Shape;91;p36"/>
          <p:cNvPicPr preferRelativeResize="0"/>
          <p:nvPr/>
        </p:nvPicPr>
        <p:blipFill rotWithShape="1">
          <a:blip r:embed="rId5">
            <a:alphaModFix/>
          </a:blip>
          <a:srcRect/>
          <a:stretch/>
        </p:blipFill>
        <p:spPr>
          <a:xfrm>
            <a:off x="-1" y="-1244"/>
            <a:ext cx="1248937" cy="1198219"/>
          </a:xfrm>
          <a:prstGeom prst="rect">
            <a:avLst/>
          </a:prstGeom>
          <a:noFill/>
          <a:ln>
            <a:noFill/>
          </a:ln>
        </p:spPr>
      </p:pic>
      <p:sp>
        <p:nvSpPr>
          <p:cNvPr id="92" name="Google Shape;92;p36"/>
          <p:cNvSpPr txBox="1">
            <a:spLocks noGrp="1"/>
          </p:cNvSpPr>
          <p:nvPr>
            <p:ph type="title"/>
          </p:nvPr>
        </p:nvSpPr>
        <p:spPr>
          <a:xfrm>
            <a:off x="315720" y="1449388"/>
            <a:ext cx="9441230" cy="4140200"/>
          </a:xfrm>
          <a:prstGeom prst="rect">
            <a:avLst/>
          </a:prstGeom>
          <a:noFill/>
          <a:ln>
            <a:noFill/>
          </a:ln>
        </p:spPr>
        <p:txBody>
          <a:bodyPr spcFirstLastPara="1" wrap="square" lIns="0" tIns="0" rIns="0" bIns="0" anchor="ctr" anchorCtr="0">
            <a:noAutofit/>
          </a:bodyPr>
          <a:lstStyle>
            <a:lvl1pPr marR="0" lvl="0" algn="l" rtl="0">
              <a:lnSpc>
                <a:spcPct val="90000"/>
              </a:lnSpc>
              <a:spcBef>
                <a:spcPts val="0"/>
              </a:spcBef>
              <a:spcAft>
                <a:spcPts val="0"/>
              </a:spcAft>
              <a:buClr>
                <a:schemeClr val="lt1"/>
              </a:buClr>
              <a:buSzPts val="4000"/>
              <a:buFont typeface="Calibri"/>
              <a:buNone/>
              <a:defRPr sz="40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pic>
        <p:nvPicPr>
          <p:cNvPr id="93" name="Google Shape;93;p36"/>
          <p:cNvPicPr preferRelativeResize="0"/>
          <p:nvPr/>
        </p:nvPicPr>
        <p:blipFill rotWithShape="1">
          <a:blip r:embed="rId6">
            <a:alphaModFix/>
          </a:blip>
          <a:srcRect/>
          <a:stretch/>
        </p:blipFill>
        <p:spPr>
          <a:xfrm>
            <a:off x="8087351" y="0"/>
            <a:ext cx="4104649" cy="6858000"/>
          </a:xfrm>
          <a:prstGeom prst="rect">
            <a:avLst/>
          </a:prstGeom>
          <a:noFill/>
          <a:ln>
            <a:noFill/>
          </a:ln>
        </p:spPr>
      </p:pic>
      <p:sp>
        <p:nvSpPr>
          <p:cNvPr id="94" name="Google Shape;94;p36"/>
          <p:cNvSpPr txBox="1">
            <a:spLocks noGrp="1"/>
          </p:cNvSpPr>
          <p:nvPr>
            <p:ph type="body" idx="1"/>
          </p:nvPr>
        </p:nvSpPr>
        <p:spPr>
          <a:xfrm>
            <a:off x="9540951" y="6020374"/>
            <a:ext cx="2279574" cy="641683"/>
          </a:xfrm>
          <a:prstGeom prst="rect">
            <a:avLst/>
          </a:prstGeom>
          <a:noFill/>
          <a:ln>
            <a:noFill/>
          </a:ln>
        </p:spPr>
        <p:txBody>
          <a:bodyPr spcFirstLastPara="1" wrap="square" lIns="0" tIns="0" rIns="0" bIns="0" anchor="t" anchorCtr="0">
            <a:noAutofit/>
          </a:bodyPr>
          <a:lstStyle>
            <a:lvl1pPr marL="457200" marR="0" lvl="0" indent="-228600" algn="r" rtl="0">
              <a:lnSpc>
                <a:spcPct val="90000"/>
              </a:lnSpc>
              <a:spcBef>
                <a:spcPts val="1000"/>
              </a:spcBef>
              <a:spcAft>
                <a:spcPts val="0"/>
              </a:spcAft>
              <a:buClr>
                <a:schemeClr val="lt1"/>
              </a:buClr>
              <a:buSzPts val="1400"/>
              <a:buFont typeface="Arial"/>
              <a:buNone/>
              <a:defRPr sz="14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9957023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12_Section Header">
  <p:cSld name="12_Section Header">
    <p:spTree>
      <p:nvGrpSpPr>
        <p:cNvPr id="1" name="Shape 95"/>
        <p:cNvGrpSpPr/>
        <p:nvPr/>
      </p:nvGrpSpPr>
      <p:grpSpPr>
        <a:xfrm>
          <a:off x="0" y="0"/>
          <a:ext cx="0" cy="0"/>
          <a:chOff x="0" y="0"/>
          <a:chExt cx="0" cy="0"/>
        </a:xfrm>
      </p:grpSpPr>
      <p:pic>
        <p:nvPicPr>
          <p:cNvPr id="96" name="Google Shape;96;p37"/>
          <p:cNvPicPr preferRelativeResize="0"/>
          <p:nvPr/>
        </p:nvPicPr>
        <p:blipFill rotWithShape="1">
          <a:blip r:embed="rId2">
            <a:alphaModFix/>
          </a:blip>
          <a:srcRect/>
          <a:stretch/>
        </p:blipFill>
        <p:spPr>
          <a:xfrm>
            <a:off x="-2015" y="0"/>
            <a:ext cx="9929785" cy="6865665"/>
          </a:xfrm>
          <a:prstGeom prst="rect">
            <a:avLst/>
          </a:prstGeom>
          <a:noFill/>
          <a:ln>
            <a:noFill/>
          </a:ln>
        </p:spPr>
      </p:pic>
      <p:pic>
        <p:nvPicPr>
          <p:cNvPr id="97" name="Google Shape;97;p37"/>
          <p:cNvPicPr preferRelativeResize="0"/>
          <p:nvPr/>
        </p:nvPicPr>
        <p:blipFill rotWithShape="1">
          <a:blip r:embed="rId3">
            <a:alphaModFix/>
          </a:blip>
          <a:srcRect/>
          <a:stretch/>
        </p:blipFill>
        <p:spPr>
          <a:xfrm>
            <a:off x="8058150" y="0"/>
            <a:ext cx="4133850" cy="6858000"/>
          </a:xfrm>
          <a:prstGeom prst="rect">
            <a:avLst/>
          </a:prstGeom>
          <a:noFill/>
          <a:ln>
            <a:noFill/>
          </a:ln>
        </p:spPr>
      </p:pic>
      <p:pic>
        <p:nvPicPr>
          <p:cNvPr id="98" name="Google Shape;98;p37"/>
          <p:cNvPicPr preferRelativeResize="0"/>
          <p:nvPr/>
        </p:nvPicPr>
        <p:blipFill rotWithShape="1">
          <a:blip r:embed="rId4">
            <a:alphaModFix/>
          </a:blip>
          <a:srcRect/>
          <a:stretch/>
        </p:blipFill>
        <p:spPr>
          <a:xfrm>
            <a:off x="371475" y="5984875"/>
            <a:ext cx="1667380" cy="482832"/>
          </a:xfrm>
          <a:prstGeom prst="rect">
            <a:avLst/>
          </a:prstGeom>
          <a:noFill/>
          <a:ln>
            <a:noFill/>
          </a:ln>
        </p:spPr>
      </p:pic>
      <p:pic>
        <p:nvPicPr>
          <p:cNvPr id="99" name="Google Shape;99;p37"/>
          <p:cNvPicPr preferRelativeResize="0"/>
          <p:nvPr/>
        </p:nvPicPr>
        <p:blipFill rotWithShape="1">
          <a:blip r:embed="rId5">
            <a:alphaModFix/>
          </a:blip>
          <a:srcRect/>
          <a:stretch/>
        </p:blipFill>
        <p:spPr>
          <a:xfrm>
            <a:off x="-2014" y="0"/>
            <a:ext cx="1248937" cy="1198219"/>
          </a:xfrm>
          <a:prstGeom prst="rect">
            <a:avLst/>
          </a:prstGeom>
          <a:noFill/>
          <a:ln>
            <a:noFill/>
          </a:ln>
        </p:spPr>
      </p:pic>
      <p:sp>
        <p:nvSpPr>
          <p:cNvPr id="100" name="Google Shape;100;p37"/>
          <p:cNvSpPr txBox="1">
            <a:spLocks noGrp="1"/>
          </p:cNvSpPr>
          <p:nvPr>
            <p:ph type="body" idx="1"/>
          </p:nvPr>
        </p:nvSpPr>
        <p:spPr>
          <a:xfrm>
            <a:off x="9540951" y="6020374"/>
            <a:ext cx="2279574" cy="641683"/>
          </a:xfrm>
          <a:prstGeom prst="rect">
            <a:avLst/>
          </a:prstGeom>
          <a:noFill/>
          <a:ln>
            <a:noFill/>
          </a:ln>
        </p:spPr>
        <p:txBody>
          <a:bodyPr spcFirstLastPara="1" wrap="square" lIns="0" tIns="0" rIns="0" bIns="0" anchor="t" anchorCtr="0">
            <a:noAutofit/>
          </a:bodyPr>
          <a:lstStyle>
            <a:lvl1pPr marL="457200" marR="0" lvl="0" indent="-228600" algn="r" rtl="0">
              <a:lnSpc>
                <a:spcPct val="90000"/>
              </a:lnSpc>
              <a:spcBef>
                <a:spcPts val="1000"/>
              </a:spcBef>
              <a:spcAft>
                <a:spcPts val="0"/>
              </a:spcAft>
              <a:buClr>
                <a:srgbClr val="7F7F7F"/>
              </a:buClr>
              <a:buSzPts val="1400"/>
              <a:buFont typeface="Arial"/>
              <a:buNone/>
              <a:defRPr sz="1400" b="0" i="0" u="none" strike="noStrike" cap="none">
                <a:solidFill>
                  <a:srgbClr val="7F7F7F"/>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sp>
        <p:nvSpPr>
          <p:cNvPr id="101" name="Google Shape;101;p37"/>
          <p:cNvSpPr txBox="1">
            <a:spLocks noGrp="1"/>
          </p:cNvSpPr>
          <p:nvPr>
            <p:ph type="body" idx="2"/>
          </p:nvPr>
        </p:nvSpPr>
        <p:spPr>
          <a:xfrm>
            <a:off x="10058399" y="306759"/>
            <a:ext cx="1762125" cy="890216"/>
          </a:xfrm>
          <a:prstGeom prst="rect">
            <a:avLst/>
          </a:prstGeom>
          <a:noFill/>
          <a:ln>
            <a:noFill/>
          </a:ln>
        </p:spPr>
        <p:txBody>
          <a:bodyPr spcFirstLastPara="1" wrap="square" lIns="0" tIns="0" rIns="0" bIns="0" anchor="t" anchorCtr="0">
            <a:noAutofit/>
          </a:bodyPr>
          <a:lstStyle>
            <a:lvl1pPr marL="457200" marR="0" lvl="0" indent="-228600" algn="r" rtl="0">
              <a:lnSpc>
                <a:spcPct val="90000"/>
              </a:lnSpc>
              <a:spcBef>
                <a:spcPts val="1000"/>
              </a:spcBef>
              <a:spcAft>
                <a:spcPts val="0"/>
              </a:spcAft>
              <a:buClr>
                <a:srgbClr val="13155D"/>
              </a:buClr>
              <a:buSzPts val="1000"/>
              <a:buFont typeface="Arial"/>
              <a:buNone/>
              <a:defRPr sz="1000" b="0" i="0" u="none" strike="noStrike" cap="none">
                <a:solidFill>
                  <a:srgbClr val="13155D"/>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sp>
        <p:nvSpPr>
          <p:cNvPr id="102" name="Google Shape;102;p37"/>
          <p:cNvSpPr txBox="1">
            <a:spLocks noGrp="1"/>
          </p:cNvSpPr>
          <p:nvPr>
            <p:ph type="body" idx="3"/>
          </p:nvPr>
        </p:nvSpPr>
        <p:spPr>
          <a:xfrm>
            <a:off x="329359" y="1449387"/>
            <a:ext cx="7754189" cy="4171724"/>
          </a:xfrm>
          <a:prstGeom prst="rect">
            <a:avLst/>
          </a:prstGeom>
          <a:noFill/>
          <a:ln>
            <a:noFill/>
          </a:ln>
        </p:spPr>
        <p:txBody>
          <a:bodyPr spcFirstLastPara="1" wrap="square" lIns="0" tIns="0" rIns="0" bIns="0" anchor="ctr" anchorCtr="0">
            <a:noAutofit/>
          </a:bodyPr>
          <a:lstStyle>
            <a:lvl1pPr marL="457200" marR="0" lvl="0" indent="-342900" algn="l" rtl="0">
              <a:lnSpc>
                <a:spcPct val="90000"/>
              </a:lnSpc>
              <a:spcBef>
                <a:spcPts val="10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40493406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10_Section Header">
  <p:cSld name="10_Section Header">
    <p:spTree>
      <p:nvGrpSpPr>
        <p:cNvPr id="1" name="Shape 103"/>
        <p:cNvGrpSpPr/>
        <p:nvPr/>
      </p:nvGrpSpPr>
      <p:grpSpPr>
        <a:xfrm>
          <a:off x="0" y="0"/>
          <a:ext cx="0" cy="0"/>
          <a:chOff x="0" y="0"/>
          <a:chExt cx="0" cy="0"/>
        </a:xfrm>
      </p:grpSpPr>
      <p:pic>
        <p:nvPicPr>
          <p:cNvPr id="104" name="Google Shape;104;p38"/>
          <p:cNvPicPr preferRelativeResize="0"/>
          <p:nvPr/>
        </p:nvPicPr>
        <p:blipFill rotWithShape="1">
          <a:blip r:embed="rId2">
            <a:alphaModFix/>
          </a:blip>
          <a:srcRect/>
          <a:stretch/>
        </p:blipFill>
        <p:spPr>
          <a:xfrm>
            <a:off x="-2015" y="0"/>
            <a:ext cx="12192000" cy="6858000"/>
          </a:xfrm>
          <a:prstGeom prst="rect">
            <a:avLst/>
          </a:prstGeom>
          <a:noFill/>
          <a:ln>
            <a:noFill/>
          </a:ln>
        </p:spPr>
      </p:pic>
      <p:pic>
        <p:nvPicPr>
          <p:cNvPr id="105" name="Google Shape;105;p38"/>
          <p:cNvPicPr preferRelativeResize="0"/>
          <p:nvPr/>
        </p:nvPicPr>
        <p:blipFill rotWithShape="1">
          <a:blip r:embed="rId3">
            <a:alphaModFix/>
          </a:blip>
          <a:srcRect/>
          <a:stretch/>
        </p:blipFill>
        <p:spPr>
          <a:xfrm>
            <a:off x="371475" y="5984875"/>
            <a:ext cx="1667380" cy="482832"/>
          </a:xfrm>
          <a:prstGeom prst="rect">
            <a:avLst/>
          </a:prstGeom>
          <a:noFill/>
          <a:ln>
            <a:noFill/>
          </a:ln>
        </p:spPr>
      </p:pic>
      <p:pic>
        <p:nvPicPr>
          <p:cNvPr id="106" name="Google Shape;106;p38"/>
          <p:cNvPicPr preferRelativeResize="0"/>
          <p:nvPr/>
        </p:nvPicPr>
        <p:blipFill rotWithShape="1">
          <a:blip r:embed="rId4">
            <a:alphaModFix/>
          </a:blip>
          <a:srcRect/>
          <a:stretch/>
        </p:blipFill>
        <p:spPr>
          <a:xfrm>
            <a:off x="-2014" y="0"/>
            <a:ext cx="1248937" cy="1198219"/>
          </a:xfrm>
          <a:prstGeom prst="rect">
            <a:avLst/>
          </a:prstGeom>
          <a:noFill/>
          <a:ln>
            <a:noFill/>
          </a:ln>
        </p:spPr>
      </p:pic>
      <p:pic>
        <p:nvPicPr>
          <p:cNvPr id="107" name="Google Shape;107;p38"/>
          <p:cNvPicPr preferRelativeResize="0"/>
          <p:nvPr/>
        </p:nvPicPr>
        <p:blipFill rotWithShape="1">
          <a:blip r:embed="rId5">
            <a:alphaModFix/>
          </a:blip>
          <a:srcRect/>
          <a:stretch/>
        </p:blipFill>
        <p:spPr>
          <a:xfrm>
            <a:off x="8083550" y="0"/>
            <a:ext cx="4108450" cy="6858000"/>
          </a:xfrm>
          <a:prstGeom prst="rect">
            <a:avLst/>
          </a:prstGeom>
          <a:noFill/>
          <a:ln>
            <a:noFill/>
          </a:ln>
        </p:spPr>
      </p:pic>
      <p:sp>
        <p:nvSpPr>
          <p:cNvPr id="108" name="Google Shape;108;p38"/>
          <p:cNvSpPr txBox="1">
            <a:spLocks noGrp="1"/>
          </p:cNvSpPr>
          <p:nvPr>
            <p:ph type="body" idx="1"/>
          </p:nvPr>
        </p:nvSpPr>
        <p:spPr>
          <a:xfrm>
            <a:off x="9540951" y="6020374"/>
            <a:ext cx="2279574" cy="641683"/>
          </a:xfrm>
          <a:prstGeom prst="rect">
            <a:avLst/>
          </a:prstGeom>
          <a:noFill/>
          <a:ln>
            <a:noFill/>
          </a:ln>
        </p:spPr>
        <p:txBody>
          <a:bodyPr spcFirstLastPara="1" wrap="square" lIns="0" tIns="0" rIns="0" bIns="0" anchor="t" anchorCtr="0">
            <a:noAutofit/>
          </a:bodyPr>
          <a:lstStyle>
            <a:lvl1pPr marL="457200" marR="0" lvl="0" indent="-228600" algn="r" rtl="0">
              <a:lnSpc>
                <a:spcPct val="90000"/>
              </a:lnSpc>
              <a:spcBef>
                <a:spcPts val="1000"/>
              </a:spcBef>
              <a:spcAft>
                <a:spcPts val="0"/>
              </a:spcAft>
              <a:buClr>
                <a:srgbClr val="7F7F7F"/>
              </a:buClr>
              <a:buSzPts val="1400"/>
              <a:buFont typeface="Arial"/>
              <a:buNone/>
              <a:defRPr sz="1400" b="0" i="0" u="none" strike="noStrike" cap="none">
                <a:solidFill>
                  <a:srgbClr val="7F7F7F"/>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sp>
        <p:nvSpPr>
          <p:cNvPr id="109" name="Google Shape;109;p38"/>
          <p:cNvSpPr txBox="1">
            <a:spLocks noGrp="1"/>
          </p:cNvSpPr>
          <p:nvPr>
            <p:ph type="title"/>
          </p:nvPr>
        </p:nvSpPr>
        <p:spPr>
          <a:xfrm>
            <a:off x="315720" y="1449388"/>
            <a:ext cx="7767829" cy="4140200"/>
          </a:xfrm>
          <a:prstGeom prst="rect">
            <a:avLst/>
          </a:prstGeom>
          <a:noFill/>
          <a:ln>
            <a:noFill/>
          </a:ln>
        </p:spPr>
        <p:txBody>
          <a:bodyPr spcFirstLastPara="1" wrap="square" lIns="0" tIns="0" rIns="0" bIns="0" anchor="ctr" anchorCtr="0">
            <a:noAutofit/>
          </a:bodyPr>
          <a:lstStyle>
            <a:lvl1pPr marR="0" lvl="0" algn="l" rtl="0">
              <a:lnSpc>
                <a:spcPct val="90000"/>
              </a:lnSpc>
              <a:spcBef>
                <a:spcPts val="0"/>
              </a:spcBef>
              <a:spcAft>
                <a:spcPts val="0"/>
              </a:spcAft>
              <a:buClr>
                <a:schemeClr val="lt1"/>
              </a:buClr>
              <a:buSzPts val="4000"/>
              <a:buFont typeface="Calibri"/>
              <a:buNone/>
              <a:defRPr sz="40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391098597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3_Title and Content">
  <p:cSld name="3_Title and Content">
    <p:spTree>
      <p:nvGrpSpPr>
        <p:cNvPr id="1" name="Shape 110"/>
        <p:cNvGrpSpPr/>
        <p:nvPr/>
      </p:nvGrpSpPr>
      <p:grpSpPr>
        <a:xfrm>
          <a:off x="0" y="0"/>
          <a:ext cx="0" cy="0"/>
          <a:chOff x="0" y="0"/>
          <a:chExt cx="0" cy="0"/>
        </a:xfrm>
      </p:grpSpPr>
      <p:pic>
        <p:nvPicPr>
          <p:cNvPr id="111" name="Google Shape;111;p39"/>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12" name="Google Shape;112;p39"/>
          <p:cNvSpPr txBox="1"/>
          <p:nvPr/>
        </p:nvSpPr>
        <p:spPr>
          <a:xfrm>
            <a:off x="371475" y="1449388"/>
            <a:ext cx="11382143" cy="4140200"/>
          </a:xfrm>
          <a:prstGeom prst="rect">
            <a:avLst/>
          </a:prstGeom>
          <a:noFill/>
          <a:ln>
            <a:noFill/>
          </a:ln>
        </p:spPr>
        <p:txBody>
          <a:bodyPr spcFirstLastPara="1" wrap="square" lIns="0" tIns="0" rIns="0" bIns="0" anchor="ctr" anchorCtr="0">
            <a:noAutofit/>
          </a:bodyPr>
          <a:lstStyle/>
          <a:p>
            <a:pPr marL="12700" marR="0" lvl="0" indent="0" algn="l" rtl="0">
              <a:lnSpc>
                <a:spcPct val="167500"/>
              </a:lnSpc>
              <a:spcBef>
                <a:spcPts val="0"/>
              </a:spcBef>
              <a:spcAft>
                <a:spcPts val="0"/>
              </a:spcAft>
              <a:buClr>
                <a:schemeClr val="lt1"/>
              </a:buClr>
              <a:buSzPts val="6000"/>
              <a:buFont typeface="Calibri"/>
              <a:buNone/>
            </a:pPr>
            <a:r>
              <a:rPr lang="en-GB" sz="6000" b="0" i="0" u="none" strike="noStrike" cap="none">
                <a:solidFill>
                  <a:schemeClr val="lt1"/>
                </a:solidFill>
                <a:latin typeface="Calibri"/>
                <a:ea typeface="Calibri"/>
                <a:cs typeface="Calibri"/>
                <a:sym typeface="Calibri"/>
              </a:rPr>
              <a:t>Edit</a:t>
            </a:r>
            <a:endParaRPr sz="6000" b="0" i="0" u="none" strike="noStrike" cap="none">
              <a:solidFill>
                <a:schemeClr val="lt1"/>
              </a:solidFill>
              <a:latin typeface="Calibri"/>
              <a:ea typeface="Calibri"/>
              <a:cs typeface="Calibri"/>
              <a:sym typeface="Calibri"/>
            </a:endParaRPr>
          </a:p>
        </p:txBody>
      </p:sp>
      <p:pic>
        <p:nvPicPr>
          <p:cNvPr id="113" name="Google Shape;113;p39"/>
          <p:cNvPicPr preferRelativeResize="0"/>
          <p:nvPr/>
        </p:nvPicPr>
        <p:blipFill rotWithShape="1">
          <a:blip r:embed="rId3">
            <a:alphaModFix/>
          </a:blip>
          <a:srcRect/>
          <a:stretch/>
        </p:blipFill>
        <p:spPr>
          <a:xfrm>
            <a:off x="-1" y="-1244"/>
            <a:ext cx="1248937" cy="1198219"/>
          </a:xfrm>
          <a:prstGeom prst="rect">
            <a:avLst/>
          </a:prstGeom>
          <a:noFill/>
          <a:ln>
            <a:noFill/>
          </a:ln>
        </p:spPr>
      </p:pic>
      <p:sp>
        <p:nvSpPr>
          <p:cNvPr id="114" name="Google Shape;114;p39"/>
          <p:cNvSpPr txBox="1">
            <a:spLocks noGrp="1"/>
          </p:cNvSpPr>
          <p:nvPr>
            <p:ph type="body" idx="1"/>
          </p:nvPr>
        </p:nvSpPr>
        <p:spPr>
          <a:xfrm>
            <a:off x="9540951" y="6020374"/>
            <a:ext cx="2279574" cy="641683"/>
          </a:xfrm>
          <a:prstGeom prst="rect">
            <a:avLst/>
          </a:prstGeom>
          <a:noFill/>
          <a:ln>
            <a:noFill/>
          </a:ln>
        </p:spPr>
        <p:txBody>
          <a:bodyPr spcFirstLastPara="1" wrap="square" lIns="0" tIns="0" rIns="0" bIns="0" anchor="t" anchorCtr="0">
            <a:noAutofit/>
          </a:bodyPr>
          <a:lstStyle>
            <a:lvl1pPr marL="457200" marR="0" lvl="0" indent="-228600" algn="r" rtl="0">
              <a:lnSpc>
                <a:spcPct val="90000"/>
              </a:lnSpc>
              <a:spcBef>
                <a:spcPts val="1000"/>
              </a:spcBef>
              <a:spcAft>
                <a:spcPts val="0"/>
              </a:spcAft>
              <a:buClr>
                <a:srgbClr val="7F7F7F"/>
              </a:buClr>
              <a:buSzPts val="1400"/>
              <a:buFont typeface="Arial"/>
              <a:buNone/>
              <a:defRPr sz="1400" b="0" i="0" u="none" strike="noStrike" cap="none">
                <a:solidFill>
                  <a:srgbClr val="7F7F7F"/>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pic>
        <p:nvPicPr>
          <p:cNvPr id="115" name="Google Shape;115;p39"/>
          <p:cNvPicPr preferRelativeResize="0"/>
          <p:nvPr/>
        </p:nvPicPr>
        <p:blipFill rotWithShape="1">
          <a:blip r:embed="rId4">
            <a:alphaModFix/>
          </a:blip>
          <a:srcRect/>
          <a:stretch/>
        </p:blipFill>
        <p:spPr>
          <a:xfrm>
            <a:off x="371475" y="5984875"/>
            <a:ext cx="1667380" cy="482832"/>
          </a:xfrm>
          <a:prstGeom prst="rect">
            <a:avLst/>
          </a:prstGeom>
          <a:noFill/>
          <a:ln>
            <a:noFill/>
          </a:ln>
        </p:spPr>
      </p:pic>
      <p:sp>
        <p:nvSpPr>
          <p:cNvPr id="116" name="Google Shape;116;p39"/>
          <p:cNvSpPr txBox="1">
            <a:spLocks noGrp="1"/>
          </p:cNvSpPr>
          <p:nvPr>
            <p:ph type="body" idx="2"/>
          </p:nvPr>
        </p:nvSpPr>
        <p:spPr>
          <a:xfrm>
            <a:off x="10058399" y="306759"/>
            <a:ext cx="1762125" cy="890216"/>
          </a:xfrm>
          <a:prstGeom prst="rect">
            <a:avLst/>
          </a:prstGeom>
          <a:noFill/>
          <a:ln>
            <a:noFill/>
          </a:ln>
        </p:spPr>
        <p:txBody>
          <a:bodyPr spcFirstLastPara="1" wrap="square" lIns="0" tIns="0" rIns="0" bIns="0" anchor="t" anchorCtr="0">
            <a:noAutofit/>
          </a:bodyPr>
          <a:lstStyle>
            <a:lvl1pPr marL="457200" marR="0" lvl="0" indent="-228600" algn="r" rtl="0">
              <a:lnSpc>
                <a:spcPct val="90000"/>
              </a:lnSpc>
              <a:spcBef>
                <a:spcPts val="1000"/>
              </a:spcBef>
              <a:spcAft>
                <a:spcPts val="0"/>
              </a:spcAft>
              <a:buClr>
                <a:srgbClr val="13155D"/>
              </a:buClr>
              <a:buSzPts val="1000"/>
              <a:buFont typeface="Arial"/>
              <a:buNone/>
              <a:defRPr sz="1000" b="0" i="0" u="none" strike="noStrike" cap="none">
                <a:solidFill>
                  <a:srgbClr val="13155D"/>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sp>
        <p:nvSpPr>
          <p:cNvPr id="117" name="Google Shape;117;p39"/>
          <p:cNvSpPr txBox="1">
            <a:spLocks noGrp="1"/>
          </p:cNvSpPr>
          <p:nvPr>
            <p:ph type="body" idx="3"/>
          </p:nvPr>
        </p:nvSpPr>
        <p:spPr>
          <a:xfrm>
            <a:off x="360887" y="1449387"/>
            <a:ext cx="9697512" cy="4171724"/>
          </a:xfrm>
          <a:prstGeom prst="rect">
            <a:avLst/>
          </a:prstGeom>
          <a:noFill/>
          <a:ln>
            <a:noFill/>
          </a:ln>
        </p:spPr>
        <p:txBody>
          <a:bodyPr spcFirstLastPara="1" wrap="square" lIns="0" tIns="0" rIns="0" bIns="0" anchor="ctr" anchorCtr="0">
            <a:noAutofit/>
          </a:bodyPr>
          <a:lstStyle>
            <a:lvl1pPr marL="457200" marR="0" lvl="0" indent="-342900" algn="l" rtl="0">
              <a:lnSpc>
                <a:spcPct val="90000"/>
              </a:lnSpc>
              <a:spcBef>
                <a:spcPts val="1000"/>
              </a:spcBef>
              <a:spcAft>
                <a:spcPts val="0"/>
              </a:spcAft>
              <a:buClr>
                <a:srgbClr val="13155D"/>
              </a:buClr>
              <a:buSzPts val="1800"/>
              <a:buFont typeface="Arial"/>
              <a:buChar char="•"/>
              <a:defRPr sz="1800" b="0" i="0" u="none" strike="noStrike" cap="none">
                <a:solidFill>
                  <a:srgbClr val="13155D"/>
                </a:solidFill>
                <a:latin typeface="Calibri"/>
                <a:ea typeface="Calibri"/>
                <a:cs typeface="Calibri"/>
                <a:sym typeface="Calibri"/>
              </a:defRPr>
            </a:lvl1pPr>
            <a:lvl2pPr marL="914400" marR="0" lvl="1" indent="-342900" algn="l" rtl="0">
              <a:lnSpc>
                <a:spcPct val="90000"/>
              </a:lnSpc>
              <a:spcBef>
                <a:spcPts val="500"/>
              </a:spcBef>
              <a:spcAft>
                <a:spcPts val="0"/>
              </a:spcAft>
              <a:buClr>
                <a:srgbClr val="13155D"/>
              </a:buClr>
              <a:buSzPts val="1800"/>
              <a:buFont typeface="Arial"/>
              <a:buChar char="•"/>
              <a:defRPr sz="1800" b="0" i="0" u="none" strike="noStrike" cap="none">
                <a:solidFill>
                  <a:srgbClr val="13155D"/>
                </a:solidFill>
                <a:latin typeface="Calibri"/>
                <a:ea typeface="Calibri"/>
                <a:cs typeface="Calibri"/>
                <a:sym typeface="Calibri"/>
              </a:defRPr>
            </a:lvl2pPr>
            <a:lvl3pPr marL="1371600" marR="0" lvl="2" indent="-342900" algn="l" rtl="0">
              <a:lnSpc>
                <a:spcPct val="90000"/>
              </a:lnSpc>
              <a:spcBef>
                <a:spcPts val="500"/>
              </a:spcBef>
              <a:spcAft>
                <a:spcPts val="0"/>
              </a:spcAft>
              <a:buClr>
                <a:srgbClr val="13155D"/>
              </a:buClr>
              <a:buSzPts val="1800"/>
              <a:buFont typeface="Arial"/>
              <a:buChar char="•"/>
              <a:defRPr sz="1800" b="0" i="0" u="none" strike="noStrike" cap="none">
                <a:solidFill>
                  <a:srgbClr val="13155D"/>
                </a:solidFill>
                <a:latin typeface="Calibri"/>
                <a:ea typeface="Calibri"/>
                <a:cs typeface="Calibri"/>
                <a:sym typeface="Calibri"/>
              </a:defRPr>
            </a:lvl3pPr>
            <a:lvl4pPr marL="1828800" marR="0" lvl="3" indent="-342900" algn="l" rtl="0">
              <a:lnSpc>
                <a:spcPct val="90000"/>
              </a:lnSpc>
              <a:spcBef>
                <a:spcPts val="500"/>
              </a:spcBef>
              <a:spcAft>
                <a:spcPts val="0"/>
              </a:spcAft>
              <a:buClr>
                <a:srgbClr val="13155D"/>
              </a:buClr>
              <a:buSzPts val="1800"/>
              <a:buFont typeface="Arial"/>
              <a:buChar char="•"/>
              <a:defRPr sz="1800" b="0" i="0" u="none" strike="noStrike" cap="none">
                <a:solidFill>
                  <a:srgbClr val="13155D"/>
                </a:solidFill>
                <a:latin typeface="Calibri"/>
                <a:ea typeface="Calibri"/>
                <a:cs typeface="Calibri"/>
                <a:sym typeface="Calibri"/>
              </a:defRPr>
            </a:lvl4pPr>
            <a:lvl5pPr marL="2286000" marR="0" lvl="4" indent="-342900" algn="l" rtl="0">
              <a:lnSpc>
                <a:spcPct val="90000"/>
              </a:lnSpc>
              <a:spcBef>
                <a:spcPts val="500"/>
              </a:spcBef>
              <a:spcAft>
                <a:spcPts val="0"/>
              </a:spcAft>
              <a:buClr>
                <a:srgbClr val="13155D"/>
              </a:buClr>
              <a:buSzPts val="1800"/>
              <a:buFont typeface="Arial"/>
              <a:buChar char="•"/>
              <a:defRPr sz="1800" b="0" i="0" u="none" strike="noStrike" cap="none">
                <a:solidFill>
                  <a:srgbClr val="13155D"/>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39781976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3_Section Header">
  <p:cSld name="3_Section Header">
    <p:spTree>
      <p:nvGrpSpPr>
        <p:cNvPr id="1" name="Shape 24"/>
        <p:cNvGrpSpPr/>
        <p:nvPr/>
      </p:nvGrpSpPr>
      <p:grpSpPr>
        <a:xfrm>
          <a:off x="0" y="0"/>
          <a:ext cx="0" cy="0"/>
          <a:chOff x="0" y="0"/>
          <a:chExt cx="0" cy="0"/>
        </a:xfrm>
      </p:grpSpPr>
      <p:pic>
        <p:nvPicPr>
          <p:cNvPr id="25" name="Google Shape;25;p30"/>
          <p:cNvPicPr preferRelativeResize="0"/>
          <p:nvPr/>
        </p:nvPicPr>
        <p:blipFill rotWithShape="1">
          <a:blip r:embed="rId2">
            <a:alphaModFix/>
          </a:blip>
          <a:srcRect/>
          <a:stretch/>
        </p:blipFill>
        <p:spPr>
          <a:xfrm>
            <a:off x="0" y="0"/>
            <a:ext cx="12192000" cy="6858000"/>
          </a:xfrm>
          <a:prstGeom prst="rect">
            <a:avLst/>
          </a:prstGeom>
          <a:noFill/>
          <a:ln>
            <a:noFill/>
          </a:ln>
        </p:spPr>
      </p:pic>
      <p:pic>
        <p:nvPicPr>
          <p:cNvPr id="26" name="Google Shape;26;p30"/>
          <p:cNvPicPr preferRelativeResize="0"/>
          <p:nvPr/>
        </p:nvPicPr>
        <p:blipFill rotWithShape="1">
          <a:blip r:embed="rId3">
            <a:alphaModFix amt="70000"/>
          </a:blip>
          <a:srcRect/>
          <a:stretch/>
        </p:blipFill>
        <p:spPr>
          <a:xfrm>
            <a:off x="0" y="-1244"/>
            <a:ext cx="12192000" cy="6858000"/>
          </a:xfrm>
          <a:prstGeom prst="rect">
            <a:avLst/>
          </a:prstGeom>
          <a:noFill/>
          <a:ln>
            <a:noFill/>
          </a:ln>
        </p:spPr>
      </p:pic>
      <p:sp>
        <p:nvSpPr>
          <p:cNvPr id="27" name="Google Shape;27;p30"/>
          <p:cNvSpPr txBox="1">
            <a:spLocks noGrp="1"/>
          </p:cNvSpPr>
          <p:nvPr>
            <p:ph type="title"/>
          </p:nvPr>
        </p:nvSpPr>
        <p:spPr>
          <a:xfrm>
            <a:off x="371475" y="1449388"/>
            <a:ext cx="11382143" cy="4140200"/>
          </a:xfrm>
          <a:prstGeom prst="rect">
            <a:avLst/>
          </a:prstGeom>
          <a:noFill/>
          <a:ln>
            <a:noFill/>
          </a:ln>
        </p:spPr>
        <p:txBody>
          <a:bodyPr spcFirstLastPara="1" wrap="square" lIns="0" tIns="0" rIns="0" bIns="0" anchor="ctr" anchorCtr="0">
            <a:noAutofit/>
          </a:bodyPr>
          <a:lstStyle>
            <a:lvl1pPr marR="0" lvl="0" algn="l" rtl="0">
              <a:lnSpc>
                <a:spcPct val="90000"/>
              </a:lnSpc>
              <a:spcBef>
                <a:spcPts val="0"/>
              </a:spcBef>
              <a:spcAft>
                <a:spcPts val="0"/>
              </a:spcAft>
              <a:buClr>
                <a:schemeClr val="lt1"/>
              </a:buClr>
              <a:buSzPts val="6000"/>
              <a:buFont typeface="Calibri"/>
              <a:buNone/>
              <a:defRPr sz="60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pic>
        <p:nvPicPr>
          <p:cNvPr id="28" name="Google Shape;28;p30"/>
          <p:cNvPicPr preferRelativeResize="0"/>
          <p:nvPr/>
        </p:nvPicPr>
        <p:blipFill rotWithShape="1">
          <a:blip r:embed="rId4">
            <a:alphaModFix/>
          </a:blip>
          <a:srcRect/>
          <a:stretch/>
        </p:blipFill>
        <p:spPr>
          <a:xfrm>
            <a:off x="-1" y="-1244"/>
            <a:ext cx="1248937" cy="1198219"/>
          </a:xfrm>
          <a:prstGeom prst="rect">
            <a:avLst/>
          </a:prstGeom>
          <a:noFill/>
          <a:ln>
            <a:noFill/>
          </a:ln>
        </p:spPr>
      </p:pic>
      <p:pic>
        <p:nvPicPr>
          <p:cNvPr id="29" name="Google Shape;29;p30"/>
          <p:cNvPicPr preferRelativeResize="0"/>
          <p:nvPr/>
        </p:nvPicPr>
        <p:blipFill rotWithShape="1">
          <a:blip r:embed="rId5">
            <a:alphaModFix/>
          </a:blip>
          <a:srcRect/>
          <a:stretch/>
        </p:blipFill>
        <p:spPr>
          <a:xfrm>
            <a:off x="371475" y="5984875"/>
            <a:ext cx="1667380" cy="482832"/>
          </a:xfrm>
          <a:prstGeom prst="rect">
            <a:avLst/>
          </a:prstGeom>
          <a:noFill/>
          <a:ln>
            <a:noFill/>
          </a:ln>
        </p:spPr>
      </p:pic>
      <p:pic>
        <p:nvPicPr>
          <p:cNvPr id="30" name="Google Shape;30;p30"/>
          <p:cNvPicPr preferRelativeResize="0"/>
          <p:nvPr/>
        </p:nvPicPr>
        <p:blipFill rotWithShape="1">
          <a:blip r:embed="rId6">
            <a:alphaModFix/>
          </a:blip>
          <a:srcRect/>
          <a:stretch/>
        </p:blipFill>
        <p:spPr>
          <a:xfrm>
            <a:off x="8091452" y="0"/>
            <a:ext cx="4104649" cy="6858000"/>
          </a:xfrm>
          <a:prstGeom prst="rect">
            <a:avLst/>
          </a:prstGeom>
          <a:noFill/>
          <a:ln>
            <a:noFill/>
          </a:ln>
        </p:spPr>
      </p:pic>
      <p:sp>
        <p:nvSpPr>
          <p:cNvPr id="31" name="Google Shape;31;p30"/>
          <p:cNvSpPr txBox="1">
            <a:spLocks noGrp="1"/>
          </p:cNvSpPr>
          <p:nvPr>
            <p:ph type="body" idx="1"/>
          </p:nvPr>
        </p:nvSpPr>
        <p:spPr>
          <a:xfrm>
            <a:off x="10058399" y="306759"/>
            <a:ext cx="1762125" cy="890216"/>
          </a:xfrm>
          <a:prstGeom prst="rect">
            <a:avLst/>
          </a:prstGeom>
          <a:noFill/>
          <a:ln>
            <a:noFill/>
          </a:ln>
        </p:spPr>
        <p:txBody>
          <a:bodyPr spcFirstLastPara="1" wrap="square" lIns="0" tIns="0" rIns="0" bIns="0" anchor="t" anchorCtr="0">
            <a:noAutofit/>
          </a:bodyPr>
          <a:lstStyle>
            <a:lvl1pPr marL="457200" marR="0" lvl="0" indent="-228600" algn="r" rtl="0">
              <a:lnSpc>
                <a:spcPct val="90000"/>
              </a:lnSpc>
              <a:spcBef>
                <a:spcPts val="1000"/>
              </a:spcBef>
              <a:spcAft>
                <a:spcPts val="0"/>
              </a:spcAft>
              <a:buClr>
                <a:schemeClr val="lt1"/>
              </a:buClr>
              <a:buSzPts val="1000"/>
              <a:buFont typeface="Arial"/>
              <a:buNone/>
              <a:defRPr sz="10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sp>
        <p:nvSpPr>
          <p:cNvPr id="32" name="Google Shape;32;p30"/>
          <p:cNvSpPr txBox="1">
            <a:spLocks noGrp="1"/>
          </p:cNvSpPr>
          <p:nvPr>
            <p:ph type="body" idx="2"/>
          </p:nvPr>
        </p:nvSpPr>
        <p:spPr>
          <a:xfrm>
            <a:off x="9540951" y="6020374"/>
            <a:ext cx="2279574" cy="641683"/>
          </a:xfrm>
          <a:prstGeom prst="rect">
            <a:avLst/>
          </a:prstGeom>
          <a:noFill/>
          <a:ln>
            <a:noFill/>
          </a:ln>
        </p:spPr>
        <p:txBody>
          <a:bodyPr spcFirstLastPara="1" wrap="square" lIns="0" tIns="0" rIns="0" bIns="0" anchor="t" anchorCtr="0">
            <a:noAutofit/>
          </a:bodyPr>
          <a:lstStyle>
            <a:lvl1pPr marL="457200" marR="0" lvl="0" indent="-228600" algn="r" rtl="0">
              <a:lnSpc>
                <a:spcPct val="90000"/>
              </a:lnSpc>
              <a:spcBef>
                <a:spcPts val="1000"/>
              </a:spcBef>
              <a:spcAft>
                <a:spcPts val="0"/>
              </a:spcAft>
              <a:buClr>
                <a:schemeClr val="lt1"/>
              </a:buClr>
              <a:buSzPts val="1400"/>
              <a:buFont typeface="Arial"/>
              <a:buNone/>
              <a:defRPr sz="14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118"/>
        <p:cNvGrpSpPr/>
        <p:nvPr/>
      </p:nvGrpSpPr>
      <p:grpSpPr>
        <a:xfrm>
          <a:off x="0" y="0"/>
          <a:ext cx="0" cy="0"/>
          <a:chOff x="0" y="0"/>
          <a:chExt cx="0" cy="0"/>
        </a:xfrm>
      </p:grpSpPr>
      <p:pic>
        <p:nvPicPr>
          <p:cNvPr id="119" name="Google Shape;119;p42" descr="Two people looking at a tablet&#10;&#10;Description automatically generated with medium confidence"/>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20" name="Google Shape;120;p42"/>
          <p:cNvSpPr txBox="1">
            <a:spLocks noGrp="1"/>
          </p:cNvSpPr>
          <p:nvPr>
            <p:ph type="title"/>
          </p:nvPr>
        </p:nvSpPr>
        <p:spPr>
          <a:xfrm>
            <a:off x="2212085" y="1449388"/>
            <a:ext cx="7767829" cy="1979612"/>
          </a:xfrm>
          <a:prstGeom prst="rect">
            <a:avLst/>
          </a:prstGeom>
          <a:noFill/>
          <a:ln>
            <a:noFill/>
          </a:ln>
        </p:spPr>
        <p:txBody>
          <a:bodyPr spcFirstLastPara="1" wrap="square" lIns="0" tIns="0" rIns="0" bIns="0" anchor="b" anchorCtr="0">
            <a:noAutofit/>
          </a:bodyPr>
          <a:lstStyle>
            <a:lvl1pPr marR="0" lvl="0" algn="ctr" rtl="0">
              <a:lnSpc>
                <a:spcPct val="90000"/>
              </a:lnSpc>
              <a:spcBef>
                <a:spcPts val="0"/>
              </a:spcBef>
              <a:spcAft>
                <a:spcPts val="0"/>
              </a:spcAft>
              <a:buClr>
                <a:srgbClr val="FFFF00"/>
              </a:buClr>
              <a:buSzPts val="4000"/>
              <a:buFont typeface="Calibri"/>
              <a:buNone/>
              <a:defRPr sz="4000" b="1" i="0" u="none" strike="noStrike" cap="none">
                <a:solidFill>
                  <a:srgbClr val="FFFF00"/>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167803601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2_Title and Content">
  <p:cSld name="2_Title and Content">
    <p:spTree>
      <p:nvGrpSpPr>
        <p:cNvPr id="1" name="Shape 121"/>
        <p:cNvGrpSpPr/>
        <p:nvPr/>
      </p:nvGrpSpPr>
      <p:grpSpPr>
        <a:xfrm>
          <a:off x="0" y="0"/>
          <a:ext cx="0" cy="0"/>
          <a:chOff x="0" y="0"/>
          <a:chExt cx="0" cy="0"/>
        </a:xfrm>
      </p:grpSpPr>
      <p:pic>
        <p:nvPicPr>
          <p:cNvPr id="122" name="Google Shape;122;p43"/>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23" name="Google Shape;123;p43"/>
          <p:cNvSpPr txBox="1"/>
          <p:nvPr/>
        </p:nvSpPr>
        <p:spPr>
          <a:xfrm>
            <a:off x="371475" y="1449388"/>
            <a:ext cx="11382143" cy="4140200"/>
          </a:xfrm>
          <a:prstGeom prst="rect">
            <a:avLst/>
          </a:prstGeom>
          <a:noFill/>
          <a:ln>
            <a:noFill/>
          </a:ln>
        </p:spPr>
        <p:txBody>
          <a:bodyPr spcFirstLastPara="1" wrap="square" lIns="0" tIns="0" rIns="0" bIns="0" anchor="ctr" anchorCtr="0">
            <a:noAutofit/>
          </a:bodyPr>
          <a:lstStyle/>
          <a:p>
            <a:pPr marL="12700" marR="0" lvl="0" indent="0" algn="l" rtl="0">
              <a:lnSpc>
                <a:spcPct val="167500"/>
              </a:lnSpc>
              <a:spcBef>
                <a:spcPts val="0"/>
              </a:spcBef>
              <a:spcAft>
                <a:spcPts val="0"/>
              </a:spcAft>
              <a:buClr>
                <a:schemeClr val="lt1"/>
              </a:buClr>
              <a:buSzPts val="6000"/>
              <a:buFont typeface="Calibri"/>
              <a:buNone/>
            </a:pPr>
            <a:r>
              <a:rPr lang="en-GB" sz="6000" b="0" i="0" u="none" strike="noStrike" cap="none">
                <a:solidFill>
                  <a:schemeClr val="lt1"/>
                </a:solidFill>
                <a:latin typeface="Calibri"/>
                <a:ea typeface="Calibri"/>
                <a:cs typeface="Calibri"/>
                <a:sym typeface="Calibri"/>
              </a:rPr>
              <a:t>Edit</a:t>
            </a:r>
            <a:endParaRPr sz="6000" b="0" i="0" u="none" strike="noStrike" cap="none">
              <a:solidFill>
                <a:schemeClr val="lt1"/>
              </a:solidFill>
              <a:latin typeface="Calibri"/>
              <a:ea typeface="Calibri"/>
              <a:cs typeface="Calibri"/>
              <a:sym typeface="Calibri"/>
            </a:endParaRPr>
          </a:p>
        </p:txBody>
      </p:sp>
      <p:pic>
        <p:nvPicPr>
          <p:cNvPr id="124" name="Google Shape;124;p43"/>
          <p:cNvPicPr preferRelativeResize="0"/>
          <p:nvPr/>
        </p:nvPicPr>
        <p:blipFill rotWithShape="1">
          <a:blip r:embed="rId3">
            <a:alphaModFix/>
          </a:blip>
          <a:srcRect/>
          <a:stretch/>
        </p:blipFill>
        <p:spPr>
          <a:xfrm>
            <a:off x="-1" y="-1244"/>
            <a:ext cx="1248937" cy="1198219"/>
          </a:xfrm>
          <a:prstGeom prst="rect">
            <a:avLst/>
          </a:prstGeom>
          <a:noFill/>
          <a:ln>
            <a:noFill/>
          </a:ln>
        </p:spPr>
      </p:pic>
      <p:sp>
        <p:nvSpPr>
          <p:cNvPr id="125" name="Google Shape;125;p43"/>
          <p:cNvSpPr txBox="1">
            <a:spLocks noGrp="1"/>
          </p:cNvSpPr>
          <p:nvPr>
            <p:ph type="body" idx="1"/>
          </p:nvPr>
        </p:nvSpPr>
        <p:spPr>
          <a:xfrm>
            <a:off x="9540951" y="6020374"/>
            <a:ext cx="2279574" cy="641683"/>
          </a:xfrm>
          <a:prstGeom prst="rect">
            <a:avLst/>
          </a:prstGeom>
          <a:noFill/>
          <a:ln>
            <a:noFill/>
          </a:ln>
        </p:spPr>
        <p:txBody>
          <a:bodyPr spcFirstLastPara="1" wrap="square" lIns="0" tIns="0" rIns="0" bIns="0" anchor="t" anchorCtr="0">
            <a:noAutofit/>
          </a:bodyPr>
          <a:lstStyle>
            <a:lvl1pPr marL="457200" marR="0" lvl="0" indent="-228600" algn="r" rtl="0">
              <a:lnSpc>
                <a:spcPct val="90000"/>
              </a:lnSpc>
              <a:spcBef>
                <a:spcPts val="1000"/>
              </a:spcBef>
              <a:spcAft>
                <a:spcPts val="0"/>
              </a:spcAft>
              <a:buClr>
                <a:srgbClr val="7F7F7F"/>
              </a:buClr>
              <a:buSzPts val="1400"/>
              <a:buFont typeface="Arial"/>
              <a:buNone/>
              <a:defRPr sz="1400" b="0" i="0" u="none" strike="noStrike" cap="none">
                <a:solidFill>
                  <a:srgbClr val="7F7F7F"/>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pic>
        <p:nvPicPr>
          <p:cNvPr id="126" name="Google Shape;126;p43"/>
          <p:cNvPicPr preferRelativeResize="0"/>
          <p:nvPr/>
        </p:nvPicPr>
        <p:blipFill rotWithShape="1">
          <a:blip r:embed="rId4">
            <a:alphaModFix/>
          </a:blip>
          <a:srcRect/>
          <a:stretch/>
        </p:blipFill>
        <p:spPr>
          <a:xfrm>
            <a:off x="371475" y="5984875"/>
            <a:ext cx="1667380" cy="482832"/>
          </a:xfrm>
          <a:prstGeom prst="rect">
            <a:avLst/>
          </a:prstGeom>
          <a:noFill/>
          <a:ln>
            <a:noFill/>
          </a:ln>
        </p:spPr>
      </p:pic>
      <p:sp>
        <p:nvSpPr>
          <p:cNvPr id="127" name="Google Shape;127;p43"/>
          <p:cNvSpPr txBox="1">
            <a:spLocks noGrp="1"/>
          </p:cNvSpPr>
          <p:nvPr>
            <p:ph type="body" idx="2"/>
          </p:nvPr>
        </p:nvSpPr>
        <p:spPr>
          <a:xfrm>
            <a:off x="10058399" y="306759"/>
            <a:ext cx="1762125" cy="890216"/>
          </a:xfrm>
          <a:prstGeom prst="rect">
            <a:avLst/>
          </a:prstGeom>
          <a:noFill/>
          <a:ln>
            <a:noFill/>
          </a:ln>
        </p:spPr>
        <p:txBody>
          <a:bodyPr spcFirstLastPara="1" wrap="square" lIns="0" tIns="0" rIns="0" bIns="0" anchor="t" anchorCtr="0">
            <a:noAutofit/>
          </a:bodyPr>
          <a:lstStyle>
            <a:lvl1pPr marL="457200" marR="0" lvl="0" indent="-228600" algn="r" rtl="0">
              <a:lnSpc>
                <a:spcPct val="90000"/>
              </a:lnSpc>
              <a:spcBef>
                <a:spcPts val="1000"/>
              </a:spcBef>
              <a:spcAft>
                <a:spcPts val="0"/>
              </a:spcAft>
              <a:buClr>
                <a:srgbClr val="13155D"/>
              </a:buClr>
              <a:buSzPts val="1000"/>
              <a:buFont typeface="Arial"/>
              <a:buNone/>
              <a:defRPr sz="1000" b="0" i="0" u="none" strike="noStrike" cap="none">
                <a:solidFill>
                  <a:srgbClr val="13155D"/>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2998596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4_Section Header">
  <p:cSld name="4_Section Header">
    <p:spTree>
      <p:nvGrpSpPr>
        <p:cNvPr id="1" name="Shape 33"/>
        <p:cNvGrpSpPr/>
        <p:nvPr/>
      </p:nvGrpSpPr>
      <p:grpSpPr>
        <a:xfrm>
          <a:off x="0" y="0"/>
          <a:ext cx="0" cy="0"/>
          <a:chOff x="0" y="0"/>
          <a:chExt cx="0" cy="0"/>
        </a:xfrm>
      </p:grpSpPr>
      <p:pic>
        <p:nvPicPr>
          <p:cNvPr id="34" name="Google Shape;34;p31"/>
          <p:cNvPicPr preferRelativeResize="0"/>
          <p:nvPr/>
        </p:nvPicPr>
        <p:blipFill rotWithShape="1">
          <a:blip r:embed="rId2">
            <a:alphaModFix/>
          </a:blip>
          <a:srcRect/>
          <a:stretch/>
        </p:blipFill>
        <p:spPr>
          <a:xfrm>
            <a:off x="0" y="0"/>
            <a:ext cx="12192000" cy="6858000"/>
          </a:xfrm>
          <a:prstGeom prst="rect">
            <a:avLst/>
          </a:prstGeom>
          <a:noFill/>
          <a:ln>
            <a:noFill/>
          </a:ln>
        </p:spPr>
      </p:pic>
      <p:pic>
        <p:nvPicPr>
          <p:cNvPr id="35" name="Google Shape;35;p31"/>
          <p:cNvPicPr preferRelativeResize="0"/>
          <p:nvPr/>
        </p:nvPicPr>
        <p:blipFill rotWithShape="1">
          <a:blip r:embed="rId3">
            <a:alphaModFix amt="70000"/>
          </a:blip>
          <a:srcRect/>
          <a:stretch/>
        </p:blipFill>
        <p:spPr>
          <a:xfrm>
            <a:off x="0" y="-1244"/>
            <a:ext cx="12192000" cy="6858000"/>
          </a:xfrm>
          <a:prstGeom prst="rect">
            <a:avLst/>
          </a:prstGeom>
          <a:noFill/>
          <a:ln>
            <a:noFill/>
          </a:ln>
        </p:spPr>
      </p:pic>
      <p:sp>
        <p:nvSpPr>
          <p:cNvPr id="36" name="Google Shape;36;p31"/>
          <p:cNvSpPr txBox="1">
            <a:spLocks noGrp="1"/>
          </p:cNvSpPr>
          <p:nvPr>
            <p:ph type="title"/>
          </p:nvPr>
        </p:nvSpPr>
        <p:spPr>
          <a:xfrm>
            <a:off x="371475" y="1449388"/>
            <a:ext cx="11382143" cy="4140200"/>
          </a:xfrm>
          <a:prstGeom prst="rect">
            <a:avLst/>
          </a:prstGeom>
          <a:noFill/>
          <a:ln>
            <a:noFill/>
          </a:ln>
        </p:spPr>
        <p:txBody>
          <a:bodyPr spcFirstLastPara="1" wrap="square" lIns="0" tIns="0" rIns="0" bIns="0" anchor="ctr" anchorCtr="0">
            <a:noAutofit/>
          </a:bodyPr>
          <a:lstStyle>
            <a:lvl1pPr marR="0" lvl="0" algn="l" rtl="0">
              <a:lnSpc>
                <a:spcPct val="90000"/>
              </a:lnSpc>
              <a:spcBef>
                <a:spcPts val="0"/>
              </a:spcBef>
              <a:spcAft>
                <a:spcPts val="0"/>
              </a:spcAft>
              <a:buClr>
                <a:schemeClr val="lt1"/>
              </a:buClr>
              <a:buSzPts val="6000"/>
              <a:buFont typeface="Calibri"/>
              <a:buNone/>
              <a:defRPr sz="60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pic>
        <p:nvPicPr>
          <p:cNvPr id="37" name="Google Shape;37;p31"/>
          <p:cNvPicPr preferRelativeResize="0"/>
          <p:nvPr/>
        </p:nvPicPr>
        <p:blipFill rotWithShape="1">
          <a:blip r:embed="rId4">
            <a:alphaModFix/>
          </a:blip>
          <a:srcRect/>
          <a:stretch/>
        </p:blipFill>
        <p:spPr>
          <a:xfrm>
            <a:off x="-1" y="-1244"/>
            <a:ext cx="1248937" cy="1198219"/>
          </a:xfrm>
          <a:prstGeom prst="rect">
            <a:avLst/>
          </a:prstGeom>
          <a:noFill/>
          <a:ln>
            <a:noFill/>
          </a:ln>
        </p:spPr>
      </p:pic>
      <p:pic>
        <p:nvPicPr>
          <p:cNvPr id="38" name="Google Shape;38;p31"/>
          <p:cNvPicPr preferRelativeResize="0"/>
          <p:nvPr/>
        </p:nvPicPr>
        <p:blipFill rotWithShape="1">
          <a:blip r:embed="rId5">
            <a:alphaModFix/>
          </a:blip>
          <a:srcRect/>
          <a:stretch/>
        </p:blipFill>
        <p:spPr>
          <a:xfrm>
            <a:off x="371475" y="5984875"/>
            <a:ext cx="1667380" cy="482832"/>
          </a:xfrm>
          <a:prstGeom prst="rect">
            <a:avLst/>
          </a:prstGeom>
          <a:noFill/>
          <a:ln>
            <a:noFill/>
          </a:ln>
        </p:spPr>
      </p:pic>
      <p:pic>
        <p:nvPicPr>
          <p:cNvPr id="39" name="Google Shape;39;p31"/>
          <p:cNvPicPr preferRelativeResize="0"/>
          <p:nvPr/>
        </p:nvPicPr>
        <p:blipFill rotWithShape="1">
          <a:blip r:embed="rId6">
            <a:alphaModFix/>
          </a:blip>
          <a:srcRect/>
          <a:stretch/>
        </p:blipFill>
        <p:spPr>
          <a:xfrm>
            <a:off x="8087351" y="0"/>
            <a:ext cx="4104649" cy="6858000"/>
          </a:xfrm>
          <a:prstGeom prst="rect">
            <a:avLst/>
          </a:prstGeom>
          <a:noFill/>
          <a:ln>
            <a:noFill/>
          </a:ln>
        </p:spPr>
      </p:pic>
      <p:sp>
        <p:nvSpPr>
          <p:cNvPr id="40" name="Google Shape;40;p31"/>
          <p:cNvSpPr txBox="1">
            <a:spLocks noGrp="1"/>
          </p:cNvSpPr>
          <p:nvPr>
            <p:ph type="body" idx="1"/>
          </p:nvPr>
        </p:nvSpPr>
        <p:spPr>
          <a:xfrm>
            <a:off x="9540951" y="6020374"/>
            <a:ext cx="2279574" cy="641683"/>
          </a:xfrm>
          <a:prstGeom prst="rect">
            <a:avLst/>
          </a:prstGeom>
          <a:noFill/>
          <a:ln>
            <a:noFill/>
          </a:ln>
        </p:spPr>
        <p:txBody>
          <a:bodyPr spcFirstLastPara="1" wrap="square" lIns="0" tIns="0" rIns="0" bIns="0" anchor="t" anchorCtr="0">
            <a:noAutofit/>
          </a:bodyPr>
          <a:lstStyle>
            <a:lvl1pPr marL="457200" marR="0" lvl="0" indent="-228600" algn="r" rtl="0">
              <a:lnSpc>
                <a:spcPct val="90000"/>
              </a:lnSpc>
              <a:spcBef>
                <a:spcPts val="1000"/>
              </a:spcBef>
              <a:spcAft>
                <a:spcPts val="0"/>
              </a:spcAft>
              <a:buClr>
                <a:schemeClr val="lt1"/>
              </a:buClr>
              <a:buSzPts val="1400"/>
              <a:buFont typeface="Arial"/>
              <a:buNone/>
              <a:defRPr sz="14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sp>
        <p:nvSpPr>
          <p:cNvPr id="41" name="Google Shape;41;p31"/>
          <p:cNvSpPr txBox="1">
            <a:spLocks noGrp="1"/>
          </p:cNvSpPr>
          <p:nvPr>
            <p:ph type="body" idx="2"/>
          </p:nvPr>
        </p:nvSpPr>
        <p:spPr>
          <a:xfrm>
            <a:off x="10058399" y="306759"/>
            <a:ext cx="1762125" cy="890216"/>
          </a:xfrm>
          <a:prstGeom prst="rect">
            <a:avLst/>
          </a:prstGeom>
          <a:noFill/>
          <a:ln>
            <a:noFill/>
          </a:ln>
        </p:spPr>
        <p:txBody>
          <a:bodyPr spcFirstLastPara="1" wrap="square" lIns="0" tIns="0" rIns="0" bIns="0" anchor="t" anchorCtr="0">
            <a:noAutofit/>
          </a:bodyPr>
          <a:lstStyle>
            <a:lvl1pPr marL="457200" marR="0" lvl="0" indent="-228600" algn="r" rtl="0">
              <a:lnSpc>
                <a:spcPct val="90000"/>
              </a:lnSpc>
              <a:spcBef>
                <a:spcPts val="1000"/>
              </a:spcBef>
              <a:spcAft>
                <a:spcPts val="0"/>
              </a:spcAft>
              <a:buClr>
                <a:schemeClr val="lt1"/>
              </a:buClr>
              <a:buSzPts val="1000"/>
              <a:buFont typeface="Arial"/>
              <a:buNone/>
              <a:defRPr sz="10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5_Section Header">
  <p:cSld name="5_Section Header">
    <p:spTree>
      <p:nvGrpSpPr>
        <p:cNvPr id="1" name="Shape 42"/>
        <p:cNvGrpSpPr/>
        <p:nvPr/>
      </p:nvGrpSpPr>
      <p:grpSpPr>
        <a:xfrm>
          <a:off x="0" y="0"/>
          <a:ext cx="0" cy="0"/>
          <a:chOff x="0" y="0"/>
          <a:chExt cx="0" cy="0"/>
        </a:xfrm>
      </p:grpSpPr>
      <p:pic>
        <p:nvPicPr>
          <p:cNvPr id="43" name="Google Shape;43;p32"/>
          <p:cNvPicPr preferRelativeResize="0"/>
          <p:nvPr/>
        </p:nvPicPr>
        <p:blipFill rotWithShape="1">
          <a:blip r:embed="rId2">
            <a:alphaModFix/>
          </a:blip>
          <a:srcRect/>
          <a:stretch/>
        </p:blipFill>
        <p:spPr>
          <a:xfrm>
            <a:off x="-2015" y="0"/>
            <a:ext cx="9929785" cy="6865665"/>
          </a:xfrm>
          <a:prstGeom prst="rect">
            <a:avLst/>
          </a:prstGeom>
          <a:noFill/>
          <a:ln>
            <a:noFill/>
          </a:ln>
        </p:spPr>
      </p:pic>
      <p:pic>
        <p:nvPicPr>
          <p:cNvPr id="44" name="Google Shape;44;p32"/>
          <p:cNvPicPr preferRelativeResize="0"/>
          <p:nvPr/>
        </p:nvPicPr>
        <p:blipFill rotWithShape="1">
          <a:blip r:embed="rId3">
            <a:alphaModFix/>
          </a:blip>
          <a:srcRect/>
          <a:stretch/>
        </p:blipFill>
        <p:spPr>
          <a:xfrm>
            <a:off x="371475" y="5984875"/>
            <a:ext cx="1667380" cy="482832"/>
          </a:xfrm>
          <a:prstGeom prst="rect">
            <a:avLst/>
          </a:prstGeom>
          <a:noFill/>
          <a:ln>
            <a:noFill/>
          </a:ln>
        </p:spPr>
      </p:pic>
      <p:pic>
        <p:nvPicPr>
          <p:cNvPr id="45" name="Google Shape;45;p32"/>
          <p:cNvPicPr preferRelativeResize="0"/>
          <p:nvPr/>
        </p:nvPicPr>
        <p:blipFill rotWithShape="1">
          <a:blip r:embed="rId4">
            <a:alphaModFix/>
          </a:blip>
          <a:srcRect/>
          <a:stretch/>
        </p:blipFill>
        <p:spPr>
          <a:xfrm>
            <a:off x="-2014" y="0"/>
            <a:ext cx="1248937" cy="1198219"/>
          </a:xfrm>
          <a:prstGeom prst="rect">
            <a:avLst/>
          </a:prstGeom>
          <a:noFill/>
          <a:ln>
            <a:noFill/>
          </a:ln>
        </p:spPr>
      </p:pic>
      <p:pic>
        <p:nvPicPr>
          <p:cNvPr id="46" name="Google Shape;46;p32"/>
          <p:cNvPicPr preferRelativeResize="0"/>
          <p:nvPr/>
        </p:nvPicPr>
        <p:blipFill rotWithShape="1">
          <a:blip r:embed="rId5">
            <a:alphaModFix/>
          </a:blip>
          <a:srcRect/>
          <a:stretch/>
        </p:blipFill>
        <p:spPr>
          <a:xfrm>
            <a:off x="8083550" y="0"/>
            <a:ext cx="4108450" cy="6858000"/>
          </a:xfrm>
          <a:prstGeom prst="rect">
            <a:avLst/>
          </a:prstGeom>
          <a:noFill/>
          <a:ln>
            <a:noFill/>
          </a:ln>
        </p:spPr>
      </p:pic>
      <p:sp>
        <p:nvSpPr>
          <p:cNvPr id="47" name="Google Shape;47;p32"/>
          <p:cNvSpPr txBox="1">
            <a:spLocks noGrp="1"/>
          </p:cNvSpPr>
          <p:nvPr>
            <p:ph type="body" idx="1"/>
          </p:nvPr>
        </p:nvSpPr>
        <p:spPr>
          <a:xfrm>
            <a:off x="9540951" y="6020374"/>
            <a:ext cx="2279574" cy="641683"/>
          </a:xfrm>
          <a:prstGeom prst="rect">
            <a:avLst/>
          </a:prstGeom>
          <a:noFill/>
          <a:ln>
            <a:noFill/>
          </a:ln>
        </p:spPr>
        <p:txBody>
          <a:bodyPr spcFirstLastPara="1" wrap="square" lIns="0" tIns="0" rIns="0" bIns="0" anchor="t" anchorCtr="0">
            <a:noAutofit/>
          </a:bodyPr>
          <a:lstStyle>
            <a:lvl1pPr marL="457200" marR="0" lvl="0" indent="-228600" algn="r" rtl="0">
              <a:lnSpc>
                <a:spcPct val="90000"/>
              </a:lnSpc>
              <a:spcBef>
                <a:spcPts val="1000"/>
              </a:spcBef>
              <a:spcAft>
                <a:spcPts val="0"/>
              </a:spcAft>
              <a:buClr>
                <a:srgbClr val="7F7F7F"/>
              </a:buClr>
              <a:buSzPts val="1400"/>
              <a:buFont typeface="Arial"/>
              <a:buNone/>
              <a:defRPr sz="1400" b="0" i="0" u="none" strike="noStrike" cap="none">
                <a:solidFill>
                  <a:srgbClr val="7F7F7F"/>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sp>
        <p:nvSpPr>
          <p:cNvPr id="48" name="Google Shape;48;p32"/>
          <p:cNvSpPr txBox="1">
            <a:spLocks noGrp="1"/>
          </p:cNvSpPr>
          <p:nvPr>
            <p:ph type="title"/>
          </p:nvPr>
        </p:nvSpPr>
        <p:spPr>
          <a:xfrm>
            <a:off x="315720" y="1449388"/>
            <a:ext cx="7767829" cy="4140200"/>
          </a:xfrm>
          <a:prstGeom prst="rect">
            <a:avLst/>
          </a:prstGeom>
          <a:noFill/>
          <a:ln>
            <a:noFill/>
          </a:ln>
        </p:spPr>
        <p:txBody>
          <a:bodyPr spcFirstLastPara="1" wrap="square" lIns="0" tIns="0" rIns="0" bIns="0" anchor="ctr" anchorCtr="0">
            <a:noAutofit/>
          </a:bodyPr>
          <a:lstStyle>
            <a:lvl1pPr marR="0" lvl="0" algn="l" rtl="0">
              <a:lnSpc>
                <a:spcPct val="90000"/>
              </a:lnSpc>
              <a:spcBef>
                <a:spcPts val="0"/>
              </a:spcBef>
              <a:spcAft>
                <a:spcPts val="0"/>
              </a:spcAft>
              <a:buClr>
                <a:schemeClr val="lt1"/>
              </a:buClr>
              <a:buSzPts val="4000"/>
              <a:buFont typeface="Calibri"/>
              <a:buNone/>
              <a:defRPr sz="40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49"/>
        <p:cNvGrpSpPr/>
        <p:nvPr/>
      </p:nvGrpSpPr>
      <p:grpSpPr>
        <a:xfrm>
          <a:off x="0" y="0"/>
          <a:ext cx="0" cy="0"/>
          <a:chOff x="0" y="0"/>
          <a:chExt cx="0" cy="0"/>
        </a:xfrm>
      </p:grpSpPr>
      <p:pic>
        <p:nvPicPr>
          <p:cNvPr id="50" name="Google Shape;50;p33"/>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51" name="Google Shape;51;p33"/>
          <p:cNvSpPr txBox="1"/>
          <p:nvPr/>
        </p:nvSpPr>
        <p:spPr>
          <a:xfrm>
            <a:off x="371475" y="1449388"/>
            <a:ext cx="11382143" cy="4140200"/>
          </a:xfrm>
          <a:prstGeom prst="rect">
            <a:avLst/>
          </a:prstGeom>
          <a:noFill/>
          <a:ln>
            <a:noFill/>
          </a:ln>
        </p:spPr>
        <p:txBody>
          <a:bodyPr spcFirstLastPara="1" wrap="square" lIns="0" tIns="0" rIns="0" bIns="0" anchor="ctr" anchorCtr="0">
            <a:noAutofit/>
          </a:bodyPr>
          <a:lstStyle/>
          <a:p>
            <a:pPr marL="12700" marR="0" lvl="0" indent="0" algn="l" rtl="0">
              <a:lnSpc>
                <a:spcPct val="167500"/>
              </a:lnSpc>
              <a:spcBef>
                <a:spcPts val="0"/>
              </a:spcBef>
              <a:spcAft>
                <a:spcPts val="0"/>
              </a:spcAft>
              <a:buClr>
                <a:schemeClr val="lt1"/>
              </a:buClr>
              <a:buSzPts val="6000"/>
              <a:buFont typeface="Calibri"/>
              <a:buNone/>
            </a:pPr>
            <a:r>
              <a:rPr lang="en-GB" sz="6000" b="0" i="0" u="none" strike="noStrike" cap="none">
                <a:solidFill>
                  <a:schemeClr val="lt1"/>
                </a:solidFill>
                <a:latin typeface="Calibri"/>
                <a:ea typeface="Calibri"/>
                <a:cs typeface="Calibri"/>
                <a:sym typeface="Calibri"/>
              </a:rPr>
              <a:t>Edit</a:t>
            </a:r>
            <a:endParaRPr sz="6000" b="0" i="0" u="none" strike="noStrike" cap="none">
              <a:solidFill>
                <a:schemeClr val="lt1"/>
              </a:solidFill>
              <a:latin typeface="Calibri"/>
              <a:ea typeface="Calibri"/>
              <a:cs typeface="Calibri"/>
              <a:sym typeface="Calibri"/>
            </a:endParaRPr>
          </a:p>
        </p:txBody>
      </p:sp>
      <p:pic>
        <p:nvPicPr>
          <p:cNvPr id="52" name="Google Shape;52;p33"/>
          <p:cNvPicPr preferRelativeResize="0"/>
          <p:nvPr/>
        </p:nvPicPr>
        <p:blipFill rotWithShape="1">
          <a:blip r:embed="rId3">
            <a:alphaModFix/>
          </a:blip>
          <a:srcRect/>
          <a:stretch/>
        </p:blipFill>
        <p:spPr>
          <a:xfrm>
            <a:off x="-1" y="-1244"/>
            <a:ext cx="1248937" cy="1198219"/>
          </a:xfrm>
          <a:prstGeom prst="rect">
            <a:avLst/>
          </a:prstGeom>
          <a:noFill/>
          <a:ln>
            <a:noFill/>
          </a:ln>
        </p:spPr>
      </p:pic>
      <p:sp>
        <p:nvSpPr>
          <p:cNvPr id="53" name="Google Shape;53;p33"/>
          <p:cNvSpPr txBox="1">
            <a:spLocks noGrp="1"/>
          </p:cNvSpPr>
          <p:nvPr>
            <p:ph type="body" idx="1"/>
          </p:nvPr>
        </p:nvSpPr>
        <p:spPr>
          <a:xfrm>
            <a:off x="9540951" y="6020374"/>
            <a:ext cx="2279574" cy="641683"/>
          </a:xfrm>
          <a:prstGeom prst="rect">
            <a:avLst/>
          </a:prstGeom>
          <a:noFill/>
          <a:ln>
            <a:noFill/>
          </a:ln>
        </p:spPr>
        <p:txBody>
          <a:bodyPr spcFirstLastPara="1" wrap="square" lIns="0" tIns="0" rIns="0" bIns="0" anchor="t" anchorCtr="0">
            <a:noAutofit/>
          </a:bodyPr>
          <a:lstStyle>
            <a:lvl1pPr marL="457200" marR="0" lvl="0" indent="-228600" algn="r" rtl="0">
              <a:lnSpc>
                <a:spcPct val="90000"/>
              </a:lnSpc>
              <a:spcBef>
                <a:spcPts val="1000"/>
              </a:spcBef>
              <a:spcAft>
                <a:spcPts val="0"/>
              </a:spcAft>
              <a:buClr>
                <a:srgbClr val="7F7F7F"/>
              </a:buClr>
              <a:buSzPts val="1400"/>
              <a:buFont typeface="Arial"/>
              <a:buNone/>
              <a:defRPr sz="1400" b="0" i="0" u="none" strike="noStrike" cap="none">
                <a:solidFill>
                  <a:srgbClr val="7F7F7F"/>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pic>
        <p:nvPicPr>
          <p:cNvPr id="54" name="Google Shape;54;p33"/>
          <p:cNvPicPr preferRelativeResize="0"/>
          <p:nvPr/>
        </p:nvPicPr>
        <p:blipFill rotWithShape="1">
          <a:blip r:embed="rId4">
            <a:alphaModFix/>
          </a:blip>
          <a:srcRect/>
          <a:stretch/>
        </p:blipFill>
        <p:spPr>
          <a:xfrm>
            <a:off x="371475" y="5984875"/>
            <a:ext cx="1667380" cy="482832"/>
          </a:xfrm>
          <a:prstGeom prst="rect">
            <a:avLst/>
          </a:prstGeom>
          <a:noFill/>
          <a:ln>
            <a:noFill/>
          </a:ln>
        </p:spPr>
      </p:pic>
      <p:sp>
        <p:nvSpPr>
          <p:cNvPr id="55" name="Google Shape;55;p33"/>
          <p:cNvSpPr txBox="1">
            <a:spLocks noGrp="1"/>
          </p:cNvSpPr>
          <p:nvPr>
            <p:ph type="title"/>
          </p:nvPr>
        </p:nvSpPr>
        <p:spPr>
          <a:xfrm>
            <a:off x="371474" y="1449389"/>
            <a:ext cx="9656947" cy="4140200"/>
          </a:xfrm>
          <a:prstGeom prst="rect">
            <a:avLst/>
          </a:prstGeom>
          <a:noFill/>
          <a:ln>
            <a:noFill/>
          </a:ln>
        </p:spPr>
        <p:txBody>
          <a:bodyPr spcFirstLastPara="1" wrap="square" lIns="0" tIns="0" rIns="0" bIns="0" anchor="ctr" anchorCtr="0">
            <a:noAutofit/>
          </a:bodyPr>
          <a:lstStyle>
            <a:lvl1pPr marR="0" lvl="0" algn="l" rtl="0">
              <a:lnSpc>
                <a:spcPct val="90000"/>
              </a:lnSpc>
              <a:spcBef>
                <a:spcPts val="0"/>
              </a:spcBef>
              <a:spcAft>
                <a:spcPts val="0"/>
              </a:spcAft>
              <a:buClr>
                <a:srgbClr val="13155D"/>
              </a:buClr>
              <a:buSzPts val="3600"/>
              <a:buFont typeface="Calibri"/>
              <a:buNone/>
              <a:defRPr sz="3600" b="0" i="0" u="none" strike="noStrike" cap="none">
                <a:solidFill>
                  <a:srgbClr val="13155D"/>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56" name="Google Shape;56;p33"/>
          <p:cNvSpPr txBox="1">
            <a:spLocks noGrp="1"/>
          </p:cNvSpPr>
          <p:nvPr>
            <p:ph type="body" idx="2"/>
          </p:nvPr>
        </p:nvSpPr>
        <p:spPr>
          <a:xfrm>
            <a:off x="10058399" y="306759"/>
            <a:ext cx="1762125" cy="890216"/>
          </a:xfrm>
          <a:prstGeom prst="rect">
            <a:avLst/>
          </a:prstGeom>
          <a:noFill/>
          <a:ln>
            <a:noFill/>
          </a:ln>
        </p:spPr>
        <p:txBody>
          <a:bodyPr spcFirstLastPara="1" wrap="square" lIns="0" tIns="0" rIns="0" bIns="0" anchor="t" anchorCtr="0">
            <a:noAutofit/>
          </a:bodyPr>
          <a:lstStyle>
            <a:lvl1pPr marL="457200" marR="0" lvl="0" indent="-228600" algn="r" rtl="0">
              <a:lnSpc>
                <a:spcPct val="90000"/>
              </a:lnSpc>
              <a:spcBef>
                <a:spcPts val="1000"/>
              </a:spcBef>
              <a:spcAft>
                <a:spcPts val="0"/>
              </a:spcAft>
              <a:buClr>
                <a:srgbClr val="13155D"/>
              </a:buClr>
              <a:buSzPts val="1000"/>
              <a:buFont typeface="Arial"/>
              <a:buNone/>
              <a:defRPr sz="1000" b="0" i="0" u="none" strike="noStrike" cap="none">
                <a:solidFill>
                  <a:srgbClr val="13155D"/>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6_Section Header">
  <p:cSld name="6_Section Header">
    <p:spTree>
      <p:nvGrpSpPr>
        <p:cNvPr id="1" name="Shape 57"/>
        <p:cNvGrpSpPr/>
        <p:nvPr/>
      </p:nvGrpSpPr>
      <p:grpSpPr>
        <a:xfrm>
          <a:off x="0" y="0"/>
          <a:ext cx="0" cy="0"/>
          <a:chOff x="0" y="0"/>
          <a:chExt cx="0" cy="0"/>
        </a:xfrm>
      </p:grpSpPr>
      <p:pic>
        <p:nvPicPr>
          <p:cNvPr id="58" name="Google Shape;58;p34"/>
          <p:cNvPicPr preferRelativeResize="0"/>
          <p:nvPr/>
        </p:nvPicPr>
        <p:blipFill rotWithShape="1">
          <a:blip r:embed="rId2">
            <a:alphaModFix/>
          </a:blip>
          <a:srcRect/>
          <a:stretch/>
        </p:blipFill>
        <p:spPr>
          <a:xfrm>
            <a:off x="0" y="0"/>
            <a:ext cx="12192000" cy="6858000"/>
          </a:xfrm>
          <a:prstGeom prst="rect">
            <a:avLst/>
          </a:prstGeom>
          <a:noFill/>
          <a:ln>
            <a:noFill/>
          </a:ln>
        </p:spPr>
      </p:pic>
      <p:pic>
        <p:nvPicPr>
          <p:cNvPr id="59" name="Google Shape;59;p34"/>
          <p:cNvPicPr preferRelativeResize="0"/>
          <p:nvPr/>
        </p:nvPicPr>
        <p:blipFill rotWithShape="1">
          <a:blip r:embed="rId3">
            <a:alphaModFix amt="70000"/>
          </a:blip>
          <a:srcRect/>
          <a:stretch/>
        </p:blipFill>
        <p:spPr>
          <a:xfrm>
            <a:off x="0" y="-1244"/>
            <a:ext cx="12192000" cy="6858000"/>
          </a:xfrm>
          <a:prstGeom prst="rect">
            <a:avLst/>
          </a:prstGeom>
          <a:noFill/>
          <a:ln>
            <a:noFill/>
          </a:ln>
        </p:spPr>
      </p:pic>
      <p:pic>
        <p:nvPicPr>
          <p:cNvPr id="60" name="Google Shape;60;p34"/>
          <p:cNvPicPr preferRelativeResize="0"/>
          <p:nvPr/>
        </p:nvPicPr>
        <p:blipFill rotWithShape="1">
          <a:blip r:embed="rId4">
            <a:alphaModFix/>
          </a:blip>
          <a:srcRect/>
          <a:stretch/>
        </p:blipFill>
        <p:spPr>
          <a:xfrm>
            <a:off x="371475" y="5984875"/>
            <a:ext cx="1667380" cy="482832"/>
          </a:xfrm>
          <a:prstGeom prst="rect">
            <a:avLst/>
          </a:prstGeom>
          <a:noFill/>
          <a:ln>
            <a:noFill/>
          </a:ln>
        </p:spPr>
      </p:pic>
      <p:pic>
        <p:nvPicPr>
          <p:cNvPr id="61" name="Google Shape;61;p34"/>
          <p:cNvPicPr preferRelativeResize="0"/>
          <p:nvPr/>
        </p:nvPicPr>
        <p:blipFill rotWithShape="1">
          <a:blip r:embed="rId5">
            <a:alphaModFix/>
          </a:blip>
          <a:srcRect/>
          <a:stretch/>
        </p:blipFill>
        <p:spPr>
          <a:xfrm>
            <a:off x="-1" y="-1244"/>
            <a:ext cx="1248937" cy="1198219"/>
          </a:xfrm>
          <a:prstGeom prst="rect">
            <a:avLst/>
          </a:prstGeom>
          <a:noFill/>
          <a:ln>
            <a:noFill/>
          </a:ln>
        </p:spPr>
      </p:pic>
      <p:sp>
        <p:nvSpPr>
          <p:cNvPr id="62" name="Google Shape;62;p34"/>
          <p:cNvSpPr txBox="1">
            <a:spLocks noGrp="1"/>
          </p:cNvSpPr>
          <p:nvPr>
            <p:ph type="title"/>
          </p:nvPr>
        </p:nvSpPr>
        <p:spPr>
          <a:xfrm>
            <a:off x="315720" y="1449388"/>
            <a:ext cx="9441230" cy="4140200"/>
          </a:xfrm>
          <a:prstGeom prst="rect">
            <a:avLst/>
          </a:prstGeom>
          <a:noFill/>
          <a:ln>
            <a:noFill/>
          </a:ln>
        </p:spPr>
        <p:txBody>
          <a:bodyPr spcFirstLastPara="1" wrap="square" lIns="0" tIns="0" rIns="0" bIns="0" anchor="ctr" anchorCtr="0">
            <a:noAutofit/>
          </a:bodyPr>
          <a:lstStyle>
            <a:lvl1pPr marR="0" lvl="0" algn="l" rtl="0">
              <a:lnSpc>
                <a:spcPct val="90000"/>
              </a:lnSpc>
              <a:spcBef>
                <a:spcPts val="0"/>
              </a:spcBef>
              <a:spcAft>
                <a:spcPts val="0"/>
              </a:spcAft>
              <a:buClr>
                <a:schemeClr val="lt1"/>
              </a:buClr>
              <a:buSzPts val="4000"/>
              <a:buFont typeface="Calibri"/>
              <a:buNone/>
              <a:defRPr sz="40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pic>
        <p:nvPicPr>
          <p:cNvPr id="63" name="Google Shape;63;p34"/>
          <p:cNvPicPr preferRelativeResize="0"/>
          <p:nvPr/>
        </p:nvPicPr>
        <p:blipFill rotWithShape="1">
          <a:blip r:embed="rId6">
            <a:alphaModFix/>
          </a:blip>
          <a:srcRect/>
          <a:stretch/>
        </p:blipFill>
        <p:spPr>
          <a:xfrm>
            <a:off x="8087351" y="0"/>
            <a:ext cx="4104649" cy="6858000"/>
          </a:xfrm>
          <a:prstGeom prst="rect">
            <a:avLst/>
          </a:prstGeom>
          <a:noFill/>
          <a:ln>
            <a:noFill/>
          </a:ln>
        </p:spPr>
      </p:pic>
      <p:sp>
        <p:nvSpPr>
          <p:cNvPr id="64" name="Google Shape;64;p34"/>
          <p:cNvSpPr txBox="1">
            <a:spLocks noGrp="1"/>
          </p:cNvSpPr>
          <p:nvPr>
            <p:ph type="body" idx="1"/>
          </p:nvPr>
        </p:nvSpPr>
        <p:spPr>
          <a:xfrm>
            <a:off x="9540951" y="6020374"/>
            <a:ext cx="2279574" cy="641683"/>
          </a:xfrm>
          <a:prstGeom prst="rect">
            <a:avLst/>
          </a:prstGeom>
          <a:noFill/>
          <a:ln>
            <a:noFill/>
          </a:ln>
        </p:spPr>
        <p:txBody>
          <a:bodyPr spcFirstLastPara="1" wrap="square" lIns="0" tIns="0" rIns="0" bIns="0" anchor="t" anchorCtr="0">
            <a:noAutofit/>
          </a:bodyPr>
          <a:lstStyle>
            <a:lvl1pPr marL="457200" marR="0" lvl="0" indent="-228600" algn="r" rtl="0">
              <a:lnSpc>
                <a:spcPct val="90000"/>
              </a:lnSpc>
              <a:spcBef>
                <a:spcPts val="1000"/>
              </a:spcBef>
              <a:spcAft>
                <a:spcPts val="0"/>
              </a:spcAft>
              <a:buClr>
                <a:schemeClr val="lt1"/>
              </a:buClr>
              <a:buSzPts val="1400"/>
              <a:buFont typeface="Arial"/>
              <a:buNone/>
              <a:defRPr sz="14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8_Section Header">
  <p:cSld name="8_Section Header">
    <p:spTree>
      <p:nvGrpSpPr>
        <p:cNvPr id="1" name="Shape 65"/>
        <p:cNvGrpSpPr/>
        <p:nvPr/>
      </p:nvGrpSpPr>
      <p:grpSpPr>
        <a:xfrm>
          <a:off x="0" y="0"/>
          <a:ext cx="0" cy="0"/>
          <a:chOff x="0" y="0"/>
          <a:chExt cx="0" cy="0"/>
        </a:xfrm>
      </p:grpSpPr>
      <p:pic>
        <p:nvPicPr>
          <p:cNvPr id="66" name="Google Shape;66;p35"/>
          <p:cNvPicPr preferRelativeResize="0"/>
          <p:nvPr/>
        </p:nvPicPr>
        <p:blipFill rotWithShape="1">
          <a:blip r:embed="rId2">
            <a:alphaModFix/>
          </a:blip>
          <a:srcRect/>
          <a:stretch/>
        </p:blipFill>
        <p:spPr>
          <a:xfrm>
            <a:off x="0" y="0"/>
            <a:ext cx="12192000" cy="6858000"/>
          </a:xfrm>
          <a:prstGeom prst="rect">
            <a:avLst/>
          </a:prstGeom>
          <a:noFill/>
          <a:ln>
            <a:noFill/>
          </a:ln>
        </p:spPr>
      </p:pic>
      <p:pic>
        <p:nvPicPr>
          <p:cNvPr id="67" name="Google Shape;67;p35"/>
          <p:cNvPicPr preferRelativeResize="0"/>
          <p:nvPr/>
        </p:nvPicPr>
        <p:blipFill rotWithShape="1">
          <a:blip r:embed="rId3">
            <a:alphaModFix amt="70000"/>
          </a:blip>
          <a:srcRect/>
          <a:stretch/>
        </p:blipFill>
        <p:spPr>
          <a:xfrm>
            <a:off x="-2" y="-1244"/>
            <a:ext cx="12192000" cy="6858000"/>
          </a:xfrm>
          <a:prstGeom prst="rect">
            <a:avLst/>
          </a:prstGeom>
          <a:noFill/>
          <a:ln>
            <a:noFill/>
          </a:ln>
        </p:spPr>
      </p:pic>
      <p:pic>
        <p:nvPicPr>
          <p:cNvPr id="68" name="Google Shape;68;p35"/>
          <p:cNvPicPr preferRelativeResize="0"/>
          <p:nvPr/>
        </p:nvPicPr>
        <p:blipFill rotWithShape="1">
          <a:blip r:embed="rId4">
            <a:alphaModFix/>
          </a:blip>
          <a:srcRect/>
          <a:stretch/>
        </p:blipFill>
        <p:spPr>
          <a:xfrm>
            <a:off x="371475" y="5984875"/>
            <a:ext cx="1667380" cy="482832"/>
          </a:xfrm>
          <a:prstGeom prst="rect">
            <a:avLst/>
          </a:prstGeom>
          <a:noFill/>
          <a:ln>
            <a:noFill/>
          </a:ln>
        </p:spPr>
      </p:pic>
      <p:pic>
        <p:nvPicPr>
          <p:cNvPr id="69" name="Google Shape;69;p35"/>
          <p:cNvPicPr preferRelativeResize="0"/>
          <p:nvPr/>
        </p:nvPicPr>
        <p:blipFill rotWithShape="1">
          <a:blip r:embed="rId5">
            <a:alphaModFix/>
          </a:blip>
          <a:srcRect/>
          <a:stretch/>
        </p:blipFill>
        <p:spPr>
          <a:xfrm>
            <a:off x="-1" y="-1244"/>
            <a:ext cx="1248937" cy="1198219"/>
          </a:xfrm>
          <a:prstGeom prst="rect">
            <a:avLst/>
          </a:prstGeom>
          <a:noFill/>
          <a:ln>
            <a:noFill/>
          </a:ln>
        </p:spPr>
      </p:pic>
      <p:sp>
        <p:nvSpPr>
          <p:cNvPr id="70" name="Google Shape;70;p35"/>
          <p:cNvSpPr txBox="1">
            <a:spLocks noGrp="1"/>
          </p:cNvSpPr>
          <p:nvPr>
            <p:ph type="title"/>
          </p:nvPr>
        </p:nvSpPr>
        <p:spPr>
          <a:xfrm>
            <a:off x="315720" y="1449388"/>
            <a:ext cx="9441230" cy="4140200"/>
          </a:xfrm>
          <a:prstGeom prst="rect">
            <a:avLst/>
          </a:prstGeom>
          <a:noFill/>
          <a:ln>
            <a:noFill/>
          </a:ln>
        </p:spPr>
        <p:txBody>
          <a:bodyPr spcFirstLastPara="1" wrap="square" lIns="0" tIns="0" rIns="0" bIns="0" anchor="ctr" anchorCtr="0">
            <a:noAutofit/>
          </a:bodyPr>
          <a:lstStyle>
            <a:lvl1pPr marR="0" lvl="0" algn="l" rtl="0">
              <a:lnSpc>
                <a:spcPct val="90000"/>
              </a:lnSpc>
              <a:spcBef>
                <a:spcPts val="0"/>
              </a:spcBef>
              <a:spcAft>
                <a:spcPts val="0"/>
              </a:spcAft>
              <a:buClr>
                <a:schemeClr val="lt1"/>
              </a:buClr>
              <a:buSzPts val="4000"/>
              <a:buFont typeface="Calibri"/>
              <a:buNone/>
              <a:defRPr sz="40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pic>
        <p:nvPicPr>
          <p:cNvPr id="71" name="Google Shape;71;p35"/>
          <p:cNvPicPr preferRelativeResize="0"/>
          <p:nvPr/>
        </p:nvPicPr>
        <p:blipFill rotWithShape="1">
          <a:blip r:embed="rId6">
            <a:alphaModFix/>
          </a:blip>
          <a:srcRect/>
          <a:stretch/>
        </p:blipFill>
        <p:spPr>
          <a:xfrm>
            <a:off x="8087351" y="0"/>
            <a:ext cx="4104649" cy="6858000"/>
          </a:xfrm>
          <a:prstGeom prst="rect">
            <a:avLst/>
          </a:prstGeom>
          <a:noFill/>
          <a:ln>
            <a:noFill/>
          </a:ln>
        </p:spPr>
      </p:pic>
      <p:sp>
        <p:nvSpPr>
          <p:cNvPr id="72" name="Google Shape;72;p35"/>
          <p:cNvSpPr txBox="1">
            <a:spLocks noGrp="1"/>
          </p:cNvSpPr>
          <p:nvPr>
            <p:ph type="body" idx="1"/>
          </p:nvPr>
        </p:nvSpPr>
        <p:spPr>
          <a:xfrm>
            <a:off x="9540951" y="6020374"/>
            <a:ext cx="2279574" cy="641683"/>
          </a:xfrm>
          <a:prstGeom prst="rect">
            <a:avLst/>
          </a:prstGeom>
          <a:noFill/>
          <a:ln>
            <a:noFill/>
          </a:ln>
        </p:spPr>
        <p:txBody>
          <a:bodyPr spcFirstLastPara="1" wrap="square" lIns="0" tIns="0" rIns="0" bIns="0" anchor="t" anchorCtr="0">
            <a:noAutofit/>
          </a:bodyPr>
          <a:lstStyle>
            <a:lvl1pPr marL="457200" marR="0" lvl="0" indent="-228600" algn="r" rtl="0">
              <a:lnSpc>
                <a:spcPct val="90000"/>
              </a:lnSpc>
              <a:spcBef>
                <a:spcPts val="1000"/>
              </a:spcBef>
              <a:spcAft>
                <a:spcPts val="0"/>
              </a:spcAft>
              <a:buClr>
                <a:schemeClr val="lt1"/>
              </a:buClr>
              <a:buSzPts val="1400"/>
              <a:buFont typeface="Arial"/>
              <a:buNone/>
              <a:defRPr sz="14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9_Section Header">
  <p:cSld name="9_Section Header">
    <p:spTree>
      <p:nvGrpSpPr>
        <p:cNvPr id="1" name="Shape 73"/>
        <p:cNvGrpSpPr/>
        <p:nvPr/>
      </p:nvGrpSpPr>
      <p:grpSpPr>
        <a:xfrm>
          <a:off x="0" y="0"/>
          <a:ext cx="0" cy="0"/>
          <a:chOff x="0" y="0"/>
          <a:chExt cx="0" cy="0"/>
        </a:xfrm>
      </p:grpSpPr>
      <p:pic>
        <p:nvPicPr>
          <p:cNvPr id="74" name="Google Shape;74;p36"/>
          <p:cNvPicPr preferRelativeResize="0"/>
          <p:nvPr/>
        </p:nvPicPr>
        <p:blipFill rotWithShape="1">
          <a:blip r:embed="rId2">
            <a:alphaModFix/>
          </a:blip>
          <a:srcRect/>
          <a:stretch/>
        </p:blipFill>
        <p:spPr>
          <a:xfrm>
            <a:off x="0" y="0"/>
            <a:ext cx="12192000" cy="6858000"/>
          </a:xfrm>
          <a:prstGeom prst="rect">
            <a:avLst/>
          </a:prstGeom>
          <a:noFill/>
          <a:ln>
            <a:noFill/>
          </a:ln>
        </p:spPr>
      </p:pic>
      <p:pic>
        <p:nvPicPr>
          <p:cNvPr id="75" name="Google Shape;75;p36"/>
          <p:cNvPicPr preferRelativeResize="0"/>
          <p:nvPr/>
        </p:nvPicPr>
        <p:blipFill rotWithShape="1">
          <a:blip r:embed="rId3">
            <a:alphaModFix amt="70000"/>
          </a:blip>
          <a:srcRect/>
          <a:stretch/>
        </p:blipFill>
        <p:spPr>
          <a:xfrm>
            <a:off x="-2" y="-1244"/>
            <a:ext cx="12192000" cy="6858000"/>
          </a:xfrm>
          <a:prstGeom prst="rect">
            <a:avLst/>
          </a:prstGeom>
          <a:noFill/>
          <a:ln>
            <a:noFill/>
          </a:ln>
        </p:spPr>
      </p:pic>
      <p:pic>
        <p:nvPicPr>
          <p:cNvPr id="76" name="Google Shape;76;p36"/>
          <p:cNvPicPr preferRelativeResize="0"/>
          <p:nvPr/>
        </p:nvPicPr>
        <p:blipFill rotWithShape="1">
          <a:blip r:embed="rId4">
            <a:alphaModFix/>
          </a:blip>
          <a:srcRect/>
          <a:stretch/>
        </p:blipFill>
        <p:spPr>
          <a:xfrm>
            <a:off x="371475" y="5984875"/>
            <a:ext cx="1667380" cy="482832"/>
          </a:xfrm>
          <a:prstGeom prst="rect">
            <a:avLst/>
          </a:prstGeom>
          <a:noFill/>
          <a:ln>
            <a:noFill/>
          </a:ln>
        </p:spPr>
      </p:pic>
      <p:pic>
        <p:nvPicPr>
          <p:cNvPr id="77" name="Google Shape;77;p36"/>
          <p:cNvPicPr preferRelativeResize="0"/>
          <p:nvPr/>
        </p:nvPicPr>
        <p:blipFill rotWithShape="1">
          <a:blip r:embed="rId5">
            <a:alphaModFix/>
          </a:blip>
          <a:srcRect/>
          <a:stretch/>
        </p:blipFill>
        <p:spPr>
          <a:xfrm>
            <a:off x="-1" y="-1244"/>
            <a:ext cx="1248937" cy="1198219"/>
          </a:xfrm>
          <a:prstGeom prst="rect">
            <a:avLst/>
          </a:prstGeom>
          <a:noFill/>
          <a:ln>
            <a:noFill/>
          </a:ln>
        </p:spPr>
      </p:pic>
      <p:sp>
        <p:nvSpPr>
          <p:cNvPr id="78" name="Google Shape;78;p36"/>
          <p:cNvSpPr txBox="1">
            <a:spLocks noGrp="1"/>
          </p:cNvSpPr>
          <p:nvPr>
            <p:ph type="title"/>
          </p:nvPr>
        </p:nvSpPr>
        <p:spPr>
          <a:xfrm>
            <a:off x="315720" y="1449388"/>
            <a:ext cx="9441230" cy="4140200"/>
          </a:xfrm>
          <a:prstGeom prst="rect">
            <a:avLst/>
          </a:prstGeom>
          <a:noFill/>
          <a:ln>
            <a:noFill/>
          </a:ln>
        </p:spPr>
        <p:txBody>
          <a:bodyPr spcFirstLastPara="1" wrap="square" lIns="0" tIns="0" rIns="0" bIns="0" anchor="ctr" anchorCtr="0">
            <a:noAutofit/>
          </a:bodyPr>
          <a:lstStyle>
            <a:lvl1pPr marR="0" lvl="0" algn="l" rtl="0">
              <a:lnSpc>
                <a:spcPct val="90000"/>
              </a:lnSpc>
              <a:spcBef>
                <a:spcPts val="0"/>
              </a:spcBef>
              <a:spcAft>
                <a:spcPts val="0"/>
              </a:spcAft>
              <a:buClr>
                <a:schemeClr val="lt1"/>
              </a:buClr>
              <a:buSzPts val="4000"/>
              <a:buFont typeface="Calibri"/>
              <a:buNone/>
              <a:defRPr sz="40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pic>
        <p:nvPicPr>
          <p:cNvPr id="79" name="Google Shape;79;p36"/>
          <p:cNvPicPr preferRelativeResize="0"/>
          <p:nvPr/>
        </p:nvPicPr>
        <p:blipFill rotWithShape="1">
          <a:blip r:embed="rId6">
            <a:alphaModFix/>
          </a:blip>
          <a:srcRect/>
          <a:stretch/>
        </p:blipFill>
        <p:spPr>
          <a:xfrm>
            <a:off x="8087351" y="0"/>
            <a:ext cx="4104649" cy="6858000"/>
          </a:xfrm>
          <a:prstGeom prst="rect">
            <a:avLst/>
          </a:prstGeom>
          <a:noFill/>
          <a:ln>
            <a:noFill/>
          </a:ln>
        </p:spPr>
      </p:pic>
      <p:sp>
        <p:nvSpPr>
          <p:cNvPr id="80" name="Google Shape;80;p36"/>
          <p:cNvSpPr txBox="1">
            <a:spLocks noGrp="1"/>
          </p:cNvSpPr>
          <p:nvPr>
            <p:ph type="body" idx="1"/>
          </p:nvPr>
        </p:nvSpPr>
        <p:spPr>
          <a:xfrm>
            <a:off x="9540951" y="6020374"/>
            <a:ext cx="2279574" cy="641683"/>
          </a:xfrm>
          <a:prstGeom prst="rect">
            <a:avLst/>
          </a:prstGeom>
          <a:noFill/>
          <a:ln>
            <a:noFill/>
          </a:ln>
        </p:spPr>
        <p:txBody>
          <a:bodyPr spcFirstLastPara="1" wrap="square" lIns="0" tIns="0" rIns="0" bIns="0" anchor="t" anchorCtr="0">
            <a:noAutofit/>
          </a:bodyPr>
          <a:lstStyle>
            <a:lvl1pPr marL="457200" marR="0" lvl="0" indent="-228600" algn="r" rtl="0">
              <a:lnSpc>
                <a:spcPct val="90000"/>
              </a:lnSpc>
              <a:spcBef>
                <a:spcPts val="1000"/>
              </a:spcBef>
              <a:spcAft>
                <a:spcPts val="0"/>
              </a:spcAft>
              <a:buClr>
                <a:schemeClr val="lt1"/>
              </a:buClr>
              <a:buSzPts val="1400"/>
              <a:buFont typeface="Arial"/>
              <a:buNone/>
              <a:defRPr sz="14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theme" Target="../theme/theme2.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3" r:id="rId14"/>
    <p:sldLayoutId id="2147483664"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3840">
          <p15:clr>
            <a:srgbClr val="F26B43"/>
          </p15:clr>
        </p15:guide>
        <p15:guide id="2" pos="234">
          <p15:clr>
            <a:srgbClr val="F26B43"/>
          </p15:clr>
        </p15:guide>
        <p15:guide id="3" pos="7446">
          <p15:clr>
            <a:srgbClr val="F26B43"/>
          </p15:clr>
        </p15:guide>
        <p15:guide id="4" orient="horz" pos="2160">
          <p15:clr>
            <a:srgbClr val="F26B43"/>
          </p15:clr>
        </p15:guide>
        <p15:guide id="5" orient="horz" pos="754">
          <p15:clr>
            <a:srgbClr val="F26B43"/>
          </p15:clr>
        </p15:guide>
        <p15:guide id="6" orient="horz" pos="3770">
          <p15:clr>
            <a:srgbClr val="F26B43"/>
          </p15:clr>
        </p15:guide>
        <p15:guide id="7" orient="horz" pos="3521">
          <p15:clr>
            <a:srgbClr val="F26B43"/>
          </p15:clr>
        </p15:guide>
        <p15:guide id="8" orient="horz" pos="913">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1925917511"/>
      </p:ext>
    </p:extLst>
  </p:cSld>
  <p:clrMap bg1="lt1" tx1="dk1" bg2="dk2" tx2="lt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 id="2147483678" r:id="rId13"/>
    <p:sldLayoutId id="2147483679" r:id="rId14"/>
    <p:sldLayoutId id="2147483680" r:id="rId15"/>
    <p:sldLayoutId id="2147483681"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3840">
          <p15:clr>
            <a:srgbClr val="F26B43"/>
          </p15:clr>
        </p15:guide>
        <p15:guide id="2" pos="234">
          <p15:clr>
            <a:srgbClr val="F26B43"/>
          </p15:clr>
        </p15:guide>
        <p15:guide id="3" pos="7446">
          <p15:clr>
            <a:srgbClr val="F26B43"/>
          </p15:clr>
        </p15:guide>
        <p15:guide id="4" orient="horz" pos="2160">
          <p15:clr>
            <a:srgbClr val="F26B43"/>
          </p15:clr>
        </p15:guide>
        <p15:guide id="5" orient="horz" pos="754">
          <p15:clr>
            <a:srgbClr val="F26B43"/>
          </p15:clr>
        </p15:guide>
        <p15:guide id="6" orient="horz" pos="3770">
          <p15:clr>
            <a:srgbClr val="F26B43"/>
          </p15:clr>
        </p15:guide>
        <p15:guide id="7" orient="horz" pos="3521">
          <p15:clr>
            <a:srgbClr val="F26B43"/>
          </p15:clr>
        </p15:guide>
        <p15:guide id="8" orient="horz" pos="913">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3" Type="http://schemas.openxmlformats.org/officeDocument/2006/relationships/hyperlink" Target="https://ec.europa.eu/eusurvey/runner/BELC-specific-survey" TargetMode="External"/><Relationship Id="rId2" Type="http://schemas.openxmlformats.org/officeDocument/2006/relationships/notesSlide" Target="../notesSlides/notesSlide14.xml"/><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24.xml"/><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13.xml"/><Relationship Id="rId4" Type="http://schemas.openxmlformats.org/officeDocument/2006/relationships/image" Target="../media/image28.png"/></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6.xml"/><Relationship Id="rId1" Type="http://schemas.openxmlformats.org/officeDocument/2006/relationships/slideLayout" Target="../slideLayouts/slideLayout14.xml"/><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1"/>
          <p:cNvSpPr txBox="1">
            <a:spLocks noGrp="1"/>
          </p:cNvSpPr>
          <p:nvPr>
            <p:ph type="title"/>
          </p:nvPr>
        </p:nvSpPr>
        <p:spPr>
          <a:xfrm>
            <a:off x="371475" y="1449388"/>
            <a:ext cx="11382143" cy="1683557"/>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Clr>
                <a:schemeClr val="lt1"/>
              </a:buClr>
              <a:buSzPts val="5400"/>
              <a:buFont typeface="Calibri"/>
              <a:buNone/>
            </a:pPr>
            <a:r>
              <a:rPr lang="en-GB" sz="5400" b="1" i="0" u="none">
                <a:latin typeface="Calibri"/>
                <a:ea typeface="Calibri"/>
                <a:cs typeface="Calibri"/>
                <a:sym typeface="Calibri"/>
              </a:rPr>
              <a:t>Bygga Europa med</a:t>
            </a:r>
            <a:endParaRPr sz="5400"/>
          </a:p>
        </p:txBody>
      </p:sp>
      <p:sp>
        <p:nvSpPr>
          <p:cNvPr id="133" name="Google Shape;133;p1"/>
          <p:cNvSpPr txBox="1">
            <a:spLocks noGrp="1"/>
          </p:cNvSpPr>
          <p:nvPr>
            <p:ph type="body" idx="1"/>
          </p:nvPr>
        </p:nvSpPr>
        <p:spPr>
          <a:xfrm>
            <a:off x="360324" y="3132946"/>
            <a:ext cx="11382143" cy="1319134"/>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rgbClr val="FFF200"/>
              </a:buClr>
              <a:buSzPts val="8800"/>
              <a:buNone/>
            </a:pPr>
            <a:r>
              <a:rPr lang="en-GB" sz="8800" b="1" i="0" u="none">
                <a:solidFill>
                  <a:srgbClr val="FFF200"/>
                </a:solidFill>
                <a:latin typeface="Calibri"/>
                <a:ea typeface="Calibri"/>
                <a:cs typeface="Calibri"/>
                <a:sym typeface="Calibri"/>
              </a:rPr>
              <a:t>lokala företrädare</a:t>
            </a:r>
            <a:endParaRPr sz="8800">
              <a:solidFill>
                <a:srgbClr val="FFF200"/>
              </a:solidFill>
              <a:latin typeface="Calibri"/>
              <a:ea typeface="Calibri"/>
              <a:cs typeface="Calibri"/>
              <a:sym typeface="Calibri"/>
            </a:endParaRPr>
          </a:p>
        </p:txBody>
      </p:sp>
      <p:sp>
        <p:nvSpPr>
          <p:cNvPr id="134" name="Google Shape;134;p1"/>
          <p:cNvSpPr txBox="1">
            <a:spLocks noGrp="1"/>
          </p:cNvSpPr>
          <p:nvPr>
            <p:ph type="body" idx="2"/>
          </p:nvPr>
        </p:nvSpPr>
        <p:spPr>
          <a:xfrm>
            <a:off x="371474" y="4497051"/>
            <a:ext cx="11449051" cy="1092537"/>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lt1"/>
              </a:buClr>
              <a:buSzPts val="2000"/>
              <a:buNone/>
            </a:pPr>
            <a:r>
              <a:rPr lang="en-GB" sz="2000" b="1" i="0" u="none">
                <a:latin typeface="Calibri"/>
                <a:ea typeface="Calibri"/>
                <a:cs typeface="Calibri"/>
                <a:sym typeface="Calibri"/>
              </a:rPr>
              <a:t>Ett nätverk av lokala beslutsfattare inom EU, som</a:t>
            </a:r>
            <a:endParaRPr/>
          </a:p>
          <a:p>
            <a:pPr marL="0" lvl="0" indent="0" algn="l" rtl="0">
              <a:lnSpc>
                <a:spcPct val="100000"/>
              </a:lnSpc>
              <a:spcBef>
                <a:spcPts val="0"/>
              </a:spcBef>
              <a:spcAft>
                <a:spcPts val="0"/>
              </a:spcAft>
              <a:buClr>
                <a:schemeClr val="lt1"/>
              </a:buClr>
              <a:buSzPts val="2000"/>
              <a:buNone/>
            </a:pPr>
            <a:r>
              <a:rPr lang="en-GB" sz="2000" b="1" i="0" u="none">
                <a:latin typeface="Calibri"/>
                <a:ea typeface="Calibri"/>
                <a:cs typeface="Calibri"/>
                <a:sym typeface="Calibri"/>
              </a:rPr>
              <a:t>arbetar tillsammans med EU-frågor</a:t>
            </a:r>
            <a:endParaRPr sz="2000">
              <a:latin typeface="Calibri"/>
              <a:ea typeface="Calibri"/>
              <a:cs typeface="Calibri"/>
              <a:sym typeface="Calibri"/>
            </a:endParaRPr>
          </a:p>
        </p:txBody>
      </p:sp>
      <p:sp>
        <p:nvSpPr>
          <p:cNvPr id="135" name="Google Shape;135;p1"/>
          <p:cNvSpPr txBox="1">
            <a:spLocks noGrp="1"/>
          </p:cNvSpPr>
          <p:nvPr>
            <p:ph type="body" idx="3"/>
          </p:nvPr>
        </p:nvSpPr>
        <p:spPr>
          <a:xfrm>
            <a:off x="9540951" y="6020374"/>
            <a:ext cx="2279574" cy="641683"/>
          </a:xfrm>
          <a:prstGeom prst="rect">
            <a:avLst/>
          </a:prstGeom>
          <a:noFill/>
          <a:ln>
            <a:noFill/>
          </a:ln>
        </p:spPr>
        <p:txBody>
          <a:bodyPr spcFirstLastPara="1" wrap="square" lIns="0" tIns="0" rIns="0" bIns="0" anchor="t" anchorCtr="0">
            <a:noAutofit/>
          </a:bodyPr>
          <a:lstStyle/>
          <a:p>
            <a:pPr marL="0" lvl="0" indent="0" algn="r" rtl="0">
              <a:lnSpc>
                <a:spcPct val="90000"/>
              </a:lnSpc>
              <a:spcBef>
                <a:spcPts val="0"/>
              </a:spcBef>
              <a:spcAft>
                <a:spcPts val="0"/>
              </a:spcAft>
              <a:buClr>
                <a:schemeClr val="lt1"/>
              </a:buClr>
              <a:buSzPts val="1400"/>
              <a:buNone/>
            </a:pPr>
            <a:r>
              <a:rPr lang="en-GB" b="0" i="0" u="none"/>
              <a:t>Bygga Europa med</a:t>
            </a:r>
            <a:br>
              <a:rPr lang="en-GB"/>
            </a:br>
            <a:r>
              <a:rPr lang="en-GB" sz="2400" b="1" i="0" u="none">
                <a:solidFill>
                  <a:srgbClr val="FFFF00"/>
                </a:solidFill>
              </a:rPr>
              <a:t>lokala företrädare</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10"/>
          <p:cNvSpPr txBox="1">
            <a:spLocks noGrp="1"/>
          </p:cNvSpPr>
          <p:nvPr>
            <p:ph type="body" idx="1"/>
          </p:nvPr>
        </p:nvSpPr>
        <p:spPr>
          <a:xfrm>
            <a:off x="9540951" y="6020374"/>
            <a:ext cx="2279574" cy="641683"/>
          </a:xfrm>
          <a:prstGeom prst="rect">
            <a:avLst/>
          </a:prstGeom>
          <a:noFill/>
          <a:ln>
            <a:noFill/>
          </a:ln>
        </p:spPr>
        <p:txBody>
          <a:bodyPr spcFirstLastPara="1" wrap="square" lIns="0" tIns="0" rIns="0" bIns="0" anchor="t" anchorCtr="0">
            <a:noAutofit/>
          </a:bodyPr>
          <a:lstStyle/>
          <a:p>
            <a:pPr marL="0" lvl="0" indent="0" algn="r" rtl="0">
              <a:lnSpc>
                <a:spcPct val="90000"/>
              </a:lnSpc>
              <a:spcBef>
                <a:spcPts val="0"/>
              </a:spcBef>
              <a:spcAft>
                <a:spcPts val="0"/>
              </a:spcAft>
              <a:buClr>
                <a:srgbClr val="7F7F7F"/>
              </a:buClr>
              <a:buSzPts val="1400"/>
              <a:buNone/>
            </a:pPr>
            <a:r>
              <a:rPr lang="en-GB" b="0" i="0" u="none"/>
              <a:t>Bygga Europa med</a:t>
            </a:r>
            <a:br>
              <a:rPr lang="en-GB"/>
            </a:br>
            <a:r>
              <a:rPr lang="en-GB" sz="2400" b="1" i="0" u="none">
                <a:solidFill>
                  <a:srgbClr val="13155D"/>
                </a:solidFill>
              </a:rPr>
              <a:t>lokala företrädare</a:t>
            </a:r>
            <a:endParaRPr/>
          </a:p>
          <a:p>
            <a:pPr marL="0" lvl="0" indent="0" algn="r" rtl="0">
              <a:lnSpc>
                <a:spcPct val="90000"/>
              </a:lnSpc>
              <a:spcBef>
                <a:spcPts val="1000"/>
              </a:spcBef>
              <a:spcAft>
                <a:spcPts val="0"/>
              </a:spcAft>
              <a:buClr>
                <a:srgbClr val="7F7F7F"/>
              </a:buClr>
              <a:buSzPts val="1400"/>
              <a:buNone/>
            </a:pPr>
            <a:endParaRPr/>
          </a:p>
        </p:txBody>
      </p:sp>
      <p:sp>
        <p:nvSpPr>
          <p:cNvPr id="202" name="Google Shape;202;p10"/>
          <p:cNvSpPr txBox="1">
            <a:spLocks noGrp="1"/>
          </p:cNvSpPr>
          <p:nvPr>
            <p:ph type="title"/>
          </p:nvPr>
        </p:nvSpPr>
        <p:spPr>
          <a:xfrm>
            <a:off x="1433407" y="1449389"/>
            <a:ext cx="9325185" cy="4140200"/>
          </a:xfrm>
          <a:prstGeom prst="rect">
            <a:avLst/>
          </a:prstGeom>
          <a:noFill/>
          <a:ln>
            <a:noFill/>
          </a:ln>
        </p:spPr>
        <p:txBody>
          <a:bodyPr spcFirstLastPara="1" wrap="square" lIns="0" tIns="0" rIns="0" bIns="0" anchor="ctr" anchorCtr="0">
            <a:noAutofit/>
          </a:bodyPr>
          <a:lstStyle/>
          <a:p>
            <a:pPr marL="0" lvl="0" indent="0" algn="ctr" rtl="0">
              <a:lnSpc>
                <a:spcPct val="90000"/>
              </a:lnSpc>
              <a:spcBef>
                <a:spcPts val="0"/>
              </a:spcBef>
              <a:spcAft>
                <a:spcPts val="0"/>
              </a:spcAft>
              <a:buClr>
                <a:srgbClr val="13165D"/>
              </a:buClr>
              <a:buSzPts val="3600"/>
              <a:buFont typeface="Calibri"/>
              <a:buNone/>
            </a:pPr>
            <a:r>
              <a:rPr lang="en-GB" b="1" i="0" u="none">
                <a:solidFill>
                  <a:srgbClr val="13165D"/>
                </a:solidFill>
                <a:latin typeface="Calibri"/>
                <a:ea typeface="Calibri"/>
                <a:cs typeface="Calibri"/>
                <a:sym typeface="Calibri"/>
              </a:rPr>
              <a:t>Lokal myndighet</a:t>
            </a:r>
            <a:r>
              <a:rPr lang="en-GB" b="0" i="0" u="none">
                <a:solidFill>
                  <a:srgbClr val="13165D"/>
                </a:solidFill>
                <a:latin typeface="Calibri"/>
                <a:ea typeface="Calibri"/>
                <a:cs typeface="Calibri"/>
                <a:sym typeface="Calibri"/>
              </a:rPr>
              <a:t> ärkommissionens partner för att kommunicera Europa på fältet</a:t>
            </a:r>
            <a:br>
              <a:rPr lang="en-GB">
                <a:solidFill>
                  <a:srgbClr val="13165D"/>
                </a:solidFill>
                <a:latin typeface="Calibri"/>
                <a:ea typeface="Calibri"/>
                <a:cs typeface="Calibri"/>
                <a:sym typeface="Calibri"/>
              </a:rPr>
            </a:br>
            <a:br>
              <a:rPr lang="en-GB">
                <a:solidFill>
                  <a:srgbClr val="13165D"/>
                </a:solidFill>
                <a:latin typeface="Calibri"/>
                <a:ea typeface="Calibri"/>
                <a:cs typeface="Calibri"/>
                <a:sym typeface="Calibri"/>
              </a:rPr>
            </a:br>
            <a:br>
              <a:rPr lang="en-GB">
                <a:solidFill>
                  <a:srgbClr val="13165D"/>
                </a:solidFill>
                <a:latin typeface="Calibri"/>
                <a:ea typeface="Calibri"/>
                <a:cs typeface="Calibri"/>
                <a:sym typeface="Calibri"/>
              </a:rPr>
            </a:br>
            <a:r>
              <a:rPr lang="en-GB" b="1" i="0" u="none">
                <a:solidFill>
                  <a:srgbClr val="13165D"/>
                </a:solidFill>
                <a:latin typeface="Calibri"/>
                <a:ea typeface="Calibri"/>
                <a:cs typeface="Calibri"/>
                <a:sym typeface="Calibri"/>
              </a:rPr>
              <a:t>genom en lokal representant utsedd av den lokala myndigheten</a:t>
            </a:r>
            <a:r>
              <a:rPr lang="en-GB" b="0" i="0" u="none">
                <a:solidFill>
                  <a:srgbClr val="13165D"/>
                </a:solidFill>
                <a:latin typeface="Calibri"/>
                <a:ea typeface="Calibri"/>
                <a:cs typeface="Calibri"/>
                <a:sym typeface="Calibri"/>
              </a:rPr>
              <a:t> medlemmen av nätverket “Bygga Europa med lokala företrädare”</a:t>
            </a:r>
            <a:endParaRPr/>
          </a:p>
        </p:txBody>
      </p:sp>
      <p:sp>
        <p:nvSpPr>
          <p:cNvPr id="203" name="Google Shape;203;p10"/>
          <p:cNvSpPr txBox="1">
            <a:spLocks noGrp="1"/>
          </p:cNvSpPr>
          <p:nvPr>
            <p:ph type="body" idx="2"/>
          </p:nvPr>
        </p:nvSpPr>
        <p:spPr>
          <a:xfrm>
            <a:off x="10299560" y="306759"/>
            <a:ext cx="1520964" cy="890216"/>
          </a:xfrm>
          <a:prstGeom prst="rect">
            <a:avLst/>
          </a:prstGeom>
          <a:noFill/>
          <a:ln>
            <a:noFill/>
          </a:ln>
        </p:spPr>
        <p:txBody>
          <a:bodyPr spcFirstLastPara="1" wrap="square" lIns="0" tIns="0" rIns="0" bIns="0" anchor="t" anchorCtr="0">
            <a:noAutofit/>
          </a:bodyPr>
          <a:lstStyle/>
          <a:p>
            <a:pPr marL="0" lvl="0" indent="0" algn="r" rtl="0">
              <a:lnSpc>
                <a:spcPct val="90000"/>
              </a:lnSpc>
              <a:spcBef>
                <a:spcPts val="0"/>
              </a:spcBef>
              <a:spcAft>
                <a:spcPts val="0"/>
              </a:spcAft>
              <a:buClr>
                <a:srgbClr val="13165D"/>
              </a:buClr>
              <a:buSzPts val="1000"/>
              <a:buNone/>
            </a:pPr>
            <a:r>
              <a:rPr lang="en-GB" b="1" i="0" u="none">
                <a:solidFill>
                  <a:srgbClr val="13165D"/>
                </a:solidFill>
                <a:latin typeface="Calibri"/>
                <a:ea typeface="Calibri"/>
                <a:cs typeface="Calibri"/>
                <a:sym typeface="Calibri"/>
              </a:rPr>
              <a:t>Hur</a:t>
            </a:r>
            <a:br>
              <a:rPr lang="en-GB">
                <a:solidFill>
                  <a:srgbClr val="13165D"/>
                </a:solidFill>
              </a:rPr>
            </a:br>
            <a:r>
              <a:rPr lang="en-GB" b="1" i="0" u="none">
                <a:solidFill>
                  <a:srgbClr val="13165D"/>
                </a:solidFill>
                <a:latin typeface="Calibri"/>
                <a:ea typeface="Calibri"/>
                <a:cs typeface="Calibri"/>
                <a:sym typeface="Calibri"/>
              </a:rPr>
              <a:t>nätverket kommer att fungera</a:t>
            </a:r>
            <a:endParaRPr>
              <a:solidFill>
                <a:srgbClr val="13165D"/>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11"/>
          <p:cNvSpPr txBox="1">
            <a:spLocks noGrp="1"/>
          </p:cNvSpPr>
          <p:nvPr>
            <p:ph type="title"/>
          </p:nvPr>
        </p:nvSpPr>
        <p:spPr>
          <a:xfrm>
            <a:off x="315720" y="1449388"/>
            <a:ext cx="7612430" cy="4140200"/>
          </a:xfrm>
          <a:prstGeom prst="rect">
            <a:avLst/>
          </a:prstGeom>
          <a:noFill/>
          <a:ln>
            <a:noFill/>
          </a:ln>
        </p:spPr>
        <p:txBody>
          <a:bodyPr spcFirstLastPara="1" wrap="square" lIns="0" tIns="0" rIns="0" bIns="0" anchor="ctr" anchorCtr="0">
            <a:noAutofit/>
          </a:bodyPr>
          <a:lstStyle/>
          <a:p>
            <a:pPr marL="0" lvl="0" indent="0" algn="l" rtl="0">
              <a:lnSpc>
                <a:spcPct val="90000"/>
              </a:lnSpc>
              <a:spcBef>
                <a:spcPts val="0"/>
              </a:spcBef>
              <a:spcAft>
                <a:spcPts val="0"/>
              </a:spcAft>
              <a:buClr>
                <a:srgbClr val="FFF200"/>
              </a:buClr>
              <a:buSzPts val="4000"/>
              <a:buFont typeface="Calibri"/>
              <a:buNone/>
            </a:pPr>
            <a:r>
              <a:rPr lang="en-GB" sz="4000" b="1" i="0" u="none">
                <a:solidFill>
                  <a:srgbClr val="FFF200"/>
                </a:solidFill>
                <a:latin typeface="Calibri"/>
                <a:ea typeface="Calibri"/>
                <a:cs typeface="Calibri"/>
                <a:sym typeface="Calibri"/>
              </a:rPr>
              <a:t>Fem viktiga fördelar</a:t>
            </a:r>
            <a:r>
              <a:rPr lang="en-GB" sz="4000" b="0" i="0" u="none">
                <a:solidFill>
                  <a:srgbClr val="FFF200"/>
                </a:solidFill>
                <a:latin typeface="Calibri"/>
                <a:ea typeface="Calibri"/>
                <a:cs typeface="Calibri"/>
                <a:sym typeface="Calibri"/>
              </a:rPr>
              <a:t> </a:t>
            </a:r>
            <a:br>
              <a:rPr lang="en-GB" sz="4000">
                <a:solidFill>
                  <a:srgbClr val="FFF200"/>
                </a:solidFill>
                <a:latin typeface="Calibri"/>
                <a:ea typeface="Calibri"/>
                <a:cs typeface="Calibri"/>
                <a:sym typeface="Calibri"/>
              </a:rPr>
            </a:br>
            <a:r>
              <a:rPr lang="en-GB" sz="4000" b="0" i="0" u="none">
                <a:latin typeface="Calibri"/>
                <a:ea typeface="Calibri"/>
                <a:cs typeface="Calibri"/>
                <a:sym typeface="Calibri"/>
              </a:rPr>
              <a:t>med att delta i nätverket</a:t>
            </a:r>
            <a:endParaRPr sz="4000"/>
          </a:p>
        </p:txBody>
      </p:sp>
      <p:sp>
        <p:nvSpPr>
          <p:cNvPr id="209" name="Google Shape;209;p11"/>
          <p:cNvSpPr txBox="1"/>
          <p:nvPr/>
        </p:nvSpPr>
        <p:spPr>
          <a:xfrm>
            <a:off x="9540951" y="6020374"/>
            <a:ext cx="2279574" cy="641683"/>
          </a:xfrm>
          <a:prstGeom prst="rect">
            <a:avLst/>
          </a:prstGeom>
          <a:noFill/>
          <a:ln>
            <a:noFill/>
          </a:ln>
        </p:spPr>
        <p:txBody>
          <a:bodyPr spcFirstLastPara="1" wrap="square" lIns="0" tIns="0" rIns="0" bIns="0" anchor="t" anchorCtr="0">
            <a:noAutofit/>
          </a:bodyPr>
          <a:lstStyle/>
          <a:p>
            <a:pPr marL="0" marR="0" lvl="0" indent="0" algn="r" rtl="0">
              <a:lnSpc>
                <a:spcPct val="90000"/>
              </a:lnSpc>
              <a:spcBef>
                <a:spcPts val="0"/>
              </a:spcBef>
              <a:spcAft>
                <a:spcPts val="0"/>
              </a:spcAft>
              <a:buClr>
                <a:schemeClr val="lt1"/>
              </a:buClr>
              <a:buSzPts val="1400"/>
              <a:buFont typeface="Arial"/>
              <a:buNone/>
            </a:pPr>
            <a:r>
              <a:rPr lang="en-GB" sz="1400" b="0" i="0" u="none" strike="noStrike" cap="none">
                <a:solidFill>
                  <a:schemeClr val="lt1"/>
                </a:solidFill>
                <a:latin typeface="Calibri"/>
                <a:ea typeface="Calibri"/>
                <a:cs typeface="Calibri"/>
                <a:sym typeface="Calibri"/>
              </a:rPr>
              <a:t>Bygga Europa med</a:t>
            </a:r>
            <a:br>
              <a:rPr lang="en-GB" sz="1400" b="0" i="0" u="none" strike="noStrike" cap="none">
                <a:solidFill>
                  <a:schemeClr val="lt1"/>
                </a:solidFill>
                <a:latin typeface="Calibri"/>
                <a:ea typeface="Calibri"/>
                <a:cs typeface="Calibri"/>
                <a:sym typeface="Calibri"/>
              </a:rPr>
            </a:br>
            <a:r>
              <a:rPr lang="en-GB" sz="2400" b="1" i="0" u="none" strike="noStrike" cap="none">
                <a:solidFill>
                  <a:srgbClr val="FFFF00"/>
                </a:solidFill>
                <a:latin typeface="Calibri"/>
                <a:ea typeface="Calibri"/>
                <a:cs typeface="Calibri"/>
                <a:sym typeface="Calibri"/>
              </a:rPr>
              <a:t>lokala företrädare</a:t>
            </a:r>
            <a:endParaRPr sz="1400" b="0" i="0" u="none" strike="noStrike" cap="none">
              <a:solidFill>
                <a:srgbClr val="000000"/>
              </a:solidFill>
              <a:latin typeface="Arial"/>
              <a:ea typeface="Arial"/>
              <a:cs typeface="Arial"/>
              <a:sym typeface="Arial"/>
            </a:endParaRPr>
          </a:p>
          <a:p>
            <a:pPr marL="0" marR="0" lvl="0" indent="0" algn="r" rtl="0">
              <a:lnSpc>
                <a:spcPct val="90000"/>
              </a:lnSpc>
              <a:spcBef>
                <a:spcPts val="1000"/>
              </a:spcBef>
              <a:spcAft>
                <a:spcPts val="0"/>
              </a:spcAft>
              <a:buClr>
                <a:schemeClr val="lt1"/>
              </a:buClr>
              <a:buSzPts val="1400"/>
              <a:buFont typeface="Arial"/>
              <a:buNone/>
            </a:pPr>
            <a:endParaRPr sz="1400" b="0" i="0" u="none" strike="noStrike" cap="none">
              <a:solidFill>
                <a:schemeClr val="lt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p12"/>
          <p:cNvSpPr txBox="1">
            <a:spLocks noGrp="1"/>
          </p:cNvSpPr>
          <p:nvPr>
            <p:ph type="body" idx="1"/>
          </p:nvPr>
        </p:nvSpPr>
        <p:spPr>
          <a:xfrm>
            <a:off x="9540951" y="6020374"/>
            <a:ext cx="2279574" cy="641683"/>
          </a:xfrm>
          <a:prstGeom prst="rect">
            <a:avLst/>
          </a:prstGeom>
          <a:noFill/>
          <a:ln>
            <a:noFill/>
          </a:ln>
        </p:spPr>
        <p:txBody>
          <a:bodyPr spcFirstLastPara="1" wrap="square" lIns="0" tIns="0" rIns="0" bIns="0" anchor="t" anchorCtr="0">
            <a:noAutofit/>
          </a:bodyPr>
          <a:lstStyle/>
          <a:p>
            <a:pPr marL="0" lvl="0" indent="0" algn="r" rtl="0">
              <a:lnSpc>
                <a:spcPct val="90000"/>
              </a:lnSpc>
              <a:spcBef>
                <a:spcPts val="0"/>
              </a:spcBef>
              <a:spcAft>
                <a:spcPts val="0"/>
              </a:spcAft>
              <a:buClr>
                <a:srgbClr val="7F7F7F"/>
              </a:buClr>
              <a:buSzPts val="1400"/>
              <a:buNone/>
            </a:pPr>
            <a:r>
              <a:rPr lang="en-GB" b="0" i="0" u="none"/>
              <a:t>Bygga Europa med</a:t>
            </a:r>
            <a:br>
              <a:rPr lang="en-GB"/>
            </a:br>
            <a:r>
              <a:rPr lang="en-GB" sz="2400" b="1" i="0" u="none">
                <a:solidFill>
                  <a:srgbClr val="13155D"/>
                </a:solidFill>
              </a:rPr>
              <a:t>lokala företrädare</a:t>
            </a:r>
            <a:endParaRPr/>
          </a:p>
          <a:p>
            <a:pPr marL="0" lvl="0" indent="0" algn="r" rtl="0">
              <a:lnSpc>
                <a:spcPct val="90000"/>
              </a:lnSpc>
              <a:spcBef>
                <a:spcPts val="1000"/>
              </a:spcBef>
              <a:spcAft>
                <a:spcPts val="0"/>
              </a:spcAft>
              <a:buClr>
                <a:srgbClr val="7F7F7F"/>
              </a:buClr>
              <a:buSzPts val="1400"/>
              <a:buNone/>
            </a:pPr>
            <a:endParaRPr/>
          </a:p>
        </p:txBody>
      </p:sp>
      <p:sp>
        <p:nvSpPr>
          <p:cNvPr id="215" name="Google Shape;215;p12"/>
          <p:cNvSpPr txBox="1">
            <a:spLocks noGrp="1"/>
          </p:cNvSpPr>
          <p:nvPr>
            <p:ph type="body" idx="2"/>
          </p:nvPr>
        </p:nvSpPr>
        <p:spPr>
          <a:xfrm>
            <a:off x="10058399" y="306759"/>
            <a:ext cx="1762125" cy="890216"/>
          </a:xfrm>
          <a:prstGeom prst="rect">
            <a:avLst/>
          </a:prstGeom>
          <a:noFill/>
          <a:ln>
            <a:noFill/>
          </a:ln>
        </p:spPr>
        <p:txBody>
          <a:bodyPr spcFirstLastPara="1" wrap="square" lIns="0" tIns="0" rIns="0" bIns="0" anchor="t" anchorCtr="0">
            <a:noAutofit/>
          </a:bodyPr>
          <a:lstStyle/>
          <a:p>
            <a:pPr marL="0" lvl="0" indent="0" algn="r" rtl="0">
              <a:lnSpc>
                <a:spcPct val="90000"/>
              </a:lnSpc>
              <a:spcBef>
                <a:spcPts val="0"/>
              </a:spcBef>
              <a:spcAft>
                <a:spcPts val="0"/>
              </a:spcAft>
              <a:buClr>
                <a:srgbClr val="13165D"/>
              </a:buClr>
              <a:buSzPts val="1000"/>
              <a:buNone/>
            </a:pPr>
            <a:r>
              <a:rPr lang="en-GB" b="1" i="0" u="none">
                <a:solidFill>
                  <a:srgbClr val="13165D"/>
                </a:solidFill>
                <a:latin typeface="Calibri"/>
                <a:ea typeface="Calibri"/>
                <a:cs typeface="Calibri"/>
                <a:sym typeface="Calibri"/>
              </a:rPr>
              <a:t>Vilka är fördelarna med att delta i detta nätverk</a:t>
            </a:r>
            <a:endParaRPr>
              <a:solidFill>
                <a:srgbClr val="13165D"/>
              </a:solidFill>
              <a:latin typeface="Calibri"/>
              <a:ea typeface="Calibri"/>
              <a:cs typeface="Calibri"/>
              <a:sym typeface="Calibri"/>
            </a:endParaRPr>
          </a:p>
        </p:txBody>
      </p:sp>
      <p:sp>
        <p:nvSpPr>
          <p:cNvPr id="216" name="Google Shape;216;p12"/>
          <p:cNvSpPr/>
          <p:nvPr/>
        </p:nvSpPr>
        <p:spPr>
          <a:xfrm>
            <a:off x="371472" y="1820017"/>
            <a:ext cx="5361506" cy="1313601"/>
          </a:xfrm>
          <a:prstGeom prst="roundRect">
            <a:avLst>
              <a:gd name="adj" fmla="val 16667"/>
            </a:avLst>
          </a:prstGeom>
          <a:solidFill>
            <a:srgbClr val="13155D"/>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600"/>
              <a:buFont typeface="Arial"/>
              <a:buNone/>
            </a:pPr>
            <a:r>
              <a:rPr lang="en-GB" sz="1600" b="1" i="0" u="none" strike="noStrike" cap="none">
                <a:solidFill>
                  <a:srgbClr val="FFFF00"/>
                </a:solidFill>
                <a:latin typeface="Calibri"/>
                <a:ea typeface="Calibri"/>
                <a:cs typeface="Calibri"/>
                <a:sym typeface="Calibri"/>
              </a:rPr>
              <a:t>Privilegierad tillgång </a:t>
            </a:r>
            <a:r>
              <a:rPr lang="en-GB" sz="1600" b="0" i="0" u="none" strike="noStrike" cap="none">
                <a:solidFill>
                  <a:schemeClr val="lt1"/>
                </a:solidFill>
                <a:latin typeface="Calibri"/>
                <a:ea typeface="Calibri"/>
                <a:cs typeface="Calibri"/>
                <a:sym typeface="Calibri"/>
              </a:rPr>
              <a:t>till officiella EU-kommunikationskällor på nationella språk, kommunikationsmaterial, online- och offlineseminarier samt andra former av information som gör det möjligt för medlemmarna att engagera medborgarna i EU-frågor.</a:t>
            </a:r>
            <a:endParaRPr sz="1400" b="0" i="0" u="none" strike="noStrike" cap="none">
              <a:solidFill>
                <a:srgbClr val="000000"/>
              </a:solidFill>
              <a:latin typeface="Arial"/>
              <a:ea typeface="Arial"/>
              <a:cs typeface="Arial"/>
              <a:sym typeface="Arial"/>
            </a:endParaRPr>
          </a:p>
        </p:txBody>
      </p:sp>
      <p:sp>
        <p:nvSpPr>
          <p:cNvPr id="217" name="Google Shape;217;p12"/>
          <p:cNvSpPr/>
          <p:nvPr/>
        </p:nvSpPr>
        <p:spPr>
          <a:xfrm>
            <a:off x="6459022" y="3049293"/>
            <a:ext cx="5361506" cy="759413"/>
          </a:xfrm>
          <a:prstGeom prst="roundRect">
            <a:avLst>
              <a:gd name="adj" fmla="val 16667"/>
            </a:avLst>
          </a:prstGeom>
          <a:solidFill>
            <a:srgbClr val="13155D"/>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600"/>
              <a:buFont typeface="Arial"/>
              <a:buNone/>
            </a:pPr>
            <a:r>
              <a:rPr lang="en-GB" sz="1600" b="1" i="0" u="none" strike="noStrike" cap="none">
                <a:solidFill>
                  <a:srgbClr val="FFFF00"/>
                </a:solidFill>
                <a:latin typeface="Calibri"/>
                <a:ea typeface="Calibri"/>
                <a:cs typeface="Calibri"/>
                <a:sym typeface="Calibri"/>
              </a:rPr>
              <a:t>Tillgång till ett livligt peer-nätverk</a:t>
            </a:r>
            <a:r>
              <a:rPr lang="en-GB" sz="1600" b="0" i="0" u="none" strike="noStrike" cap="none">
                <a:solidFill>
                  <a:srgbClr val="FFFF00"/>
                </a:solidFill>
                <a:latin typeface="Calibri"/>
                <a:ea typeface="Calibri"/>
                <a:cs typeface="Calibri"/>
                <a:sym typeface="Calibri"/>
              </a:rPr>
              <a:t> </a:t>
            </a:r>
            <a:r>
              <a:rPr lang="en-GB" sz="1600" b="0" i="0" u="none" strike="noStrike" cap="none">
                <a:solidFill>
                  <a:schemeClr val="lt1"/>
                </a:solidFill>
                <a:latin typeface="Calibri"/>
                <a:ea typeface="Calibri"/>
                <a:cs typeface="Calibri"/>
                <a:sym typeface="Calibri"/>
              </a:rPr>
              <a:t>via en dedikerad onlineplattform med andra nätverksdeltagare.</a:t>
            </a:r>
            <a:endParaRPr sz="1400" b="0" i="0" u="none" strike="noStrike" cap="none">
              <a:solidFill>
                <a:srgbClr val="000000"/>
              </a:solidFill>
              <a:latin typeface="Arial"/>
              <a:ea typeface="Arial"/>
              <a:cs typeface="Arial"/>
              <a:sym typeface="Arial"/>
            </a:endParaRPr>
          </a:p>
        </p:txBody>
      </p:sp>
      <p:sp>
        <p:nvSpPr>
          <p:cNvPr id="218" name="Google Shape;218;p12"/>
          <p:cNvSpPr/>
          <p:nvPr/>
        </p:nvSpPr>
        <p:spPr>
          <a:xfrm>
            <a:off x="371474" y="3337690"/>
            <a:ext cx="5361506" cy="759413"/>
          </a:xfrm>
          <a:prstGeom prst="roundRect">
            <a:avLst>
              <a:gd name="adj" fmla="val 16667"/>
            </a:avLst>
          </a:prstGeom>
          <a:solidFill>
            <a:srgbClr val="13155D"/>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600"/>
              <a:buFont typeface="Arial"/>
              <a:buNone/>
            </a:pPr>
            <a:endParaRPr sz="1600" b="1" i="0" u="none" strike="noStrike" cap="none">
              <a:solidFill>
                <a:srgbClr val="FFFF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600"/>
              <a:buFont typeface="Arial"/>
              <a:buNone/>
            </a:pPr>
            <a:r>
              <a:rPr lang="en-GB" sz="1600" b="1" i="0" u="none" strike="noStrike" cap="none">
                <a:solidFill>
                  <a:srgbClr val="FFFF00"/>
                </a:solidFill>
                <a:latin typeface="Calibri"/>
                <a:ea typeface="Calibri"/>
                <a:cs typeface="Calibri"/>
                <a:sym typeface="Calibri"/>
              </a:rPr>
              <a:t>Synlighet på EU-nivå</a:t>
            </a:r>
            <a:r>
              <a:rPr lang="en-GB" sz="1600" b="0" i="0" u="none" strike="noStrike" cap="none">
                <a:solidFill>
                  <a:srgbClr val="FFFF00"/>
                </a:solidFill>
                <a:latin typeface="Calibri"/>
                <a:ea typeface="Calibri"/>
                <a:cs typeface="Calibri"/>
                <a:sym typeface="Calibri"/>
              </a:rPr>
              <a:t> </a:t>
            </a:r>
            <a:r>
              <a:rPr lang="en-GB" sz="1600" b="0" i="0" u="none" strike="noStrike" cap="none">
                <a:solidFill>
                  <a:schemeClr val="lt1"/>
                </a:solidFill>
                <a:latin typeface="Calibri"/>
                <a:ea typeface="Calibri"/>
                <a:cs typeface="Calibri"/>
                <a:sym typeface="Calibri"/>
              </a:rPr>
              <a:t>för den verksamhet som medlemmen bedriver inom ramen för nätverket.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FFFF00"/>
              </a:solidFill>
              <a:latin typeface="Calibri"/>
              <a:ea typeface="Calibri"/>
              <a:cs typeface="Calibri"/>
              <a:sym typeface="Calibri"/>
            </a:endParaRPr>
          </a:p>
        </p:txBody>
      </p:sp>
      <p:sp>
        <p:nvSpPr>
          <p:cNvPr id="219" name="Google Shape;219;p12"/>
          <p:cNvSpPr/>
          <p:nvPr/>
        </p:nvSpPr>
        <p:spPr>
          <a:xfrm>
            <a:off x="6483539" y="1820017"/>
            <a:ext cx="5336989" cy="1015214"/>
          </a:xfrm>
          <a:prstGeom prst="roundRect">
            <a:avLst>
              <a:gd name="adj" fmla="val 16667"/>
            </a:avLst>
          </a:prstGeom>
          <a:solidFill>
            <a:srgbClr val="13155D"/>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600"/>
              <a:buFont typeface="Arial"/>
              <a:buNone/>
            </a:pPr>
            <a:r>
              <a:rPr lang="en-GB" sz="1600" b="1" i="0" u="none" strike="noStrike" cap="none">
                <a:solidFill>
                  <a:srgbClr val="FFFF00"/>
                </a:solidFill>
                <a:latin typeface="Calibri"/>
                <a:ea typeface="Calibri"/>
                <a:cs typeface="Calibri"/>
                <a:sym typeface="Calibri"/>
              </a:rPr>
              <a:t>Tillgång till prioriterade besök</a:t>
            </a:r>
            <a:r>
              <a:rPr lang="en-GB" sz="1600" b="0" i="0" u="none" strike="noStrike" cap="none">
                <a:solidFill>
                  <a:srgbClr val="FFFF00"/>
                </a:solidFill>
                <a:latin typeface="Calibri"/>
                <a:ea typeface="Calibri"/>
                <a:cs typeface="Calibri"/>
                <a:sym typeface="Calibri"/>
              </a:rPr>
              <a:t> </a:t>
            </a:r>
            <a:r>
              <a:rPr lang="en-GB" sz="1600" b="0" i="0" u="none" strike="noStrike" cap="none">
                <a:solidFill>
                  <a:schemeClr val="lt1"/>
                </a:solidFill>
                <a:latin typeface="Calibri"/>
                <a:ea typeface="Calibri"/>
                <a:cs typeface="Calibri"/>
                <a:sym typeface="Calibri"/>
              </a:rPr>
              <a:t>i EU-kommissionens besökscenter i Bryssel, antingen fysiskt eller digitalt och organiserade på deras språk när det är möjligt.</a:t>
            </a:r>
            <a:endParaRPr sz="1600" b="0" i="0" u="none" strike="noStrike" cap="none">
              <a:solidFill>
                <a:schemeClr val="lt1"/>
              </a:solidFill>
              <a:latin typeface="Calibri"/>
              <a:ea typeface="Calibri"/>
              <a:cs typeface="Calibri"/>
              <a:sym typeface="Calibri"/>
            </a:endParaRPr>
          </a:p>
        </p:txBody>
      </p:sp>
      <p:sp>
        <p:nvSpPr>
          <p:cNvPr id="220" name="Google Shape;220;p12"/>
          <p:cNvSpPr/>
          <p:nvPr/>
        </p:nvSpPr>
        <p:spPr>
          <a:xfrm>
            <a:off x="371472" y="4301175"/>
            <a:ext cx="5361506" cy="1000290"/>
          </a:xfrm>
          <a:prstGeom prst="roundRect">
            <a:avLst>
              <a:gd name="adj" fmla="val 16667"/>
            </a:avLst>
          </a:prstGeom>
          <a:solidFill>
            <a:srgbClr val="13155D"/>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600"/>
              <a:buFont typeface="Arial"/>
              <a:buNone/>
            </a:pPr>
            <a:r>
              <a:rPr lang="en-GB" sz="1600" b="1" i="0" u="none" strike="noStrike" cap="none">
                <a:solidFill>
                  <a:srgbClr val="FFFF00"/>
                </a:solidFill>
                <a:latin typeface="Calibri"/>
                <a:ea typeface="Calibri"/>
                <a:cs typeface="Calibri"/>
                <a:sym typeface="Calibri"/>
              </a:rPr>
              <a:t>Privilegierad tillgång till ett stort antal nätverk för EU-uppsökande</a:t>
            </a:r>
            <a:r>
              <a:rPr lang="en-GB" sz="1600" b="0" i="0" u="none" strike="noStrike" cap="none">
                <a:solidFill>
                  <a:schemeClr val="lt1"/>
                </a:solidFill>
                <a:latin typeface="Calibri"/>
                <a:ea typeface="Calibri"/>
                <a:cs typeface="Calibri"/>
                <a:sym typeface="Calibri"/>
              </a:rPr>
              <a:t>, inklusive över 420 EUROPE DIRECT-center som finns i nästan alla EU:s regioner.</a:t>
            </a:r>
            <a:endParaRPr sz="1600" b="0" i="0" u="none" strike="noStrike" cap="none">
              <a:solidFill>
                <a:schemeClr val="lt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22"/>
          <p:cNvSpPr txBox="1">
            <a:spLocks noGrp="1"/>
          </p:cNvSpPr>
          <p:nvPr>
            <p:ph type="title"/>
          </p:nvPr>
        </p:nvSpPr>
        <p:spPr>
          <a:xfrm>
            <a:off x="371475" y="1449388"/>
            <a:ext cx="7712074" cy="4140200"/>
          </a:xfrm>
          <a:prstGeom prst="rect">
            <a:avLst/>
          </a:prstGeom>
          <a:noFill/>
          <a:ln>
            <a:noFill/>
          </a:ln>
        </p:spPr>
        <p:txBody>
          <a:bodyPr spcFirstLastPara="1" wrap="square" lIns="0" tIns="0" rIns="0" bIns="0" anchor="ctr" anchorCtr="0">
            <a:noAutofit/>
          </a:bodyPr>
          <a:lstStyle/>
          <a:p>
            <a:pPr marL="0" lvl="0" indent="0" algn="l" rtl="0">
              <a:lnSpc>
                <a:spcPct val="90000"/>
              </a:lnSpc>
              <a:spcBef>
                <a:spcPts val="0"/>
              </a:spcBef>
              <a:spcAft>
                <a:spcPts val="0"/>
              </a:spcAft>
              <a:buClr>
                <a:srgbClr val="FFFFFF"/>
              </a:buClr>
              <a:buSzPts val="4000"/>
              <a:buFont typeface="Calibri"/>
              <a:buNone/>
            </a:pPr>
            <a:r>
              <a:rPr lang="en-GB" dirty="0" err="1">
                <a:solidFill>
                  <a:srgbClr val="FFFFFF"/>
                </a:solidFill>
              </a:rPr>
              <a:t>Specifik</a:t>
            </a:r>
            <a:r>
              <a:rPr lang="en-GB" dirty="0">
                <a:solidFill>
                  <a:srgbClr val="FFFFFF"/>
                </a:solidFill>
              </a:rPr>
              <a:t> </a:t>
            </a:r>
            <a:r>
              <a:rPr lang="en-GB" b="1" dirty="0" err="1">
                <a:solidFill>
                  <a:srgbClr val="FFF100"/>
                </a:solidFill>
              </a:rPr>
              <a:t>studie</a:t>
            </a:r>
            <a:endParaRPr b="1" dirty="0">
              <a:solidFill>
                <a:srgbClr val="FFF100"/>
              </a:solidFill>
            </a:endParaRPr>
          </a:p>
        </p:txBody>
      </p:sp>
      <p:sp>
        <p:nvSpPr>
          <p:cNvPr id="226" name="Google Shape;226;p22"/>
          <p:cNvSpPr txBox="1">
            <a:spLocks noGrp="1"/>
          </p:cNvSpPr>
          <p:nvPr>
            <p:ph type="body" idx="1"/>
          </p:nvPr>
        </p:nvSpPr>
        <p:spPr>
          <a:xfrm>
            <a:off x="9540951" y="6020374"/>
            <a:ext cx="2279574" cy="641683"/>
          </a:xfrm>
          <a:prstGeom prst="rect">
            <a:avLst/>
          </a:prstGeom>
          <a:noFill/>
          <a:ln>
            <a:noFill/>
          </a:ln>
        </p:spPr>
        <p:txBody>
          <a:bodyPr spcFirstLastPara="1" wrap="square" lIns="0" tIns="0" rIns="0" bIns="0" anchor="t" anchorCtr="0">
            <a:noAutofit/>
          </a:bodyPr>
          <a:lstStyle/>
          <a:p>
            <a:pPr marL="0" lvl="0" indent="0" algn="r" rtl="0">
              <a:lnSpc>
                <a:spcPct val="90000"/>
              </a:lnSpc>
              <a:spcBef>
                <a:spcPts val="0"/>
              </a:spcBef>
              <a:spcAft>
                <a:spcPts val="0"/>
              </a:spcAft>
              <a:buClr>
                <a:srgbClr val="7F7F7F"/>
              </a:buClr>
              <a:buSzPts val="1400"/>
              <a:buNone/>
            </a:pPr>
            <a:r>
              <a:rPr lang="en-GB" dirty="0" err="1"/>
              <a:t>Bygga</a:t>
            </a:r>
            <a:r>
              <a:rPr lang="en-GB" dirty="0"/>
              <a:t> Europa med</a:t>
            </a:r>
            <a:br>
              <a:rPr lang="en-GB" dirty="0"/>
            </a:br>
            <a:r>
              <a:rPr lang="en-GB" sz="2400" b="1" dirty="0" err="1">
                <a:solidFill>
                  <a:srgbClr val="13155D"/>
                </a:solidFill>
              </a:rPr>
              <a:t>lokala</a:t>
            </a:r>
            <a:r>
              <a:rPr lang="en-GB" sz="2400" b="1" dirty="0">
                <a:solidFill>
                  <a:srgbClr val="13155D"/>
                </a:solidFill>
              </a:rPr>
              <a:t> </a:t>
            </a:r>
            <a:r>
              <a:rPr lang="en-GB" sz="2400" b="1" dirty="0" err="1">
                <a:solidFill>
                  <a:srgbClr val="13155D"/>
                </a:solidFill>
              </a:rPr>
              <a:t>företrädare</a:t>
            </a:r>
            <a:endParaRPr dirty="0"/>
          </a:p>
          <a:p>
            <a:pPr marL="0" lvl="0" indent="0" algn="r" rtl="0">
              <a:lnSpc>
                <a:spcPct val="90000"/>
              </a:lnSpc>
              <a:spcBef>
                <a:spcPts val="1000"/>
              </a:spcBef>
              <a:spcAft>
                <a:spcPts val="0"/>
              </a:spcAft>
              <a:buClr>
                <a:srgbClr val="7F7F7F"/>
              </a:buClr>
              <a:buSzPts val="1400"/>
              <a:buNone/>
            </a:pPr>
            <a:endParaRPr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Google Shape;231;p23"/>
          <p:cNvSpPr txBox="1">
            <a:spLocks noGrp="1"/>
          </p:cNvSpPr>
          <p:nvPr>
            <p:ph type="title"/>
          </p:nvPr>
        </p:nvSpPr>
        <p:spPr>
          <a:xfrm>
            <a:off x="1602902" y="982212"/>
            <a:ext cx="8069100" cy="38349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None/>
            </a:pPr>
            <a:r>
              <a:rPr lang="en-GB" sz="2000" b="0" i="0" u="none" strike="noStrike" cap="none" dirty="0" err="1">
                <a:solidFill>
                  <a:srgbClr val="13165D"/>
                </a:solidFill>
                <a:latin typeface="Calibri"/>
                <a:ea typeface="Calibri"/>
                <a:cs typeface="Calibri"/>
                <a:sym typeface="Calibri"/>
              </a:rPr>
              <a:t>Genom</a:t>
            </a:r>
            <a:r>
              <a:rPr lang="en-GB" sz="2000" b="0" i="0" u="none" strike="noStrike" cap="none" dirty="0">
                <a:solidFill>
                  <a:srgbClr val="13165D"/>
                </a:solidFill>
                <a:latin typeface="Calibri"/>
                <a:ea typeface="Calibri"/>
                <a:cs typeface="Calibri"/>
                <a:sym typeface="Calibri"/>
              </a:rPr>
              <a:t> </a:t>
            </a:r>
            <a:r>
              <a:rPr lang="en-GB" sz="2000" b="0" i="0" u="none" strike="noStrike" cap="none" dirty="0" err="1">
                <a:solidFill>
                  <a:srgbClr val="13165D"/>
                </a:solidFill>
                <a:latin typeface="Calibri"/>
                <a:ea typeface="Calibri"/>
                <a:cs typeface="Calibri"/>
                <a:sym typeface="Calibri"/>
              </a:rPr>
              <a:t>att</a:t>
            </a:r>
            <a:r>
              <a:rPr lang="en-GB" sz="2000" b="0" i="0" u="none" strike="noStrike" cap="none" dirty="0">
                <a:solidFill>
                  <a:srgbClr val="13165D"/>
                </a:solidFill>
                <a:latin typeface="Calibri"/>
                <a:ea typeface="Calibri"/>
                <a:cs typeface="Calibri"/>
                <a:sym typeface="Calibri"/>
              </a:rPr>
              <a:t> </a:t>
            </a:r>
            <a:r>
              <a:rPr lang="en-GB" sz="2000" b="0" i="0" u="none" strike="noStrike" cap="none" dirty="0" err="1">
                <a:solidFill>
                  <a:srgbClr val="13165D"/>
                </a:solidFill>
                <a:latin typeface="Calibri"/>
                <a:ea typeface="Calibri"/>
                <a:cs typeface="Calibri"/>
                <a:sym typeface="Calibri"/>
              </a:rPr>
              <a:t>besvara</a:t>
            </a:r>
            <a:r>
              <a:rPr lang="en-GB" sz="2000" b="0" i="0" u="none" strike="noStrike" cap="none" dirty="0">
                <a:solidFill>
                  <a:srgbClr val="13165D"/>
                </a:solidFill>
                <a:latin typeface="Calibri"/>
                <a:ea typeface="Calibri"/>
                <a:cs typeface="Calibri"/>
                <a:sym typeface="Calibri"/>
              </a:rPr>
              <a:t> den </a:t>
            </a:r>
            <a:r>
              <a:rPr lang="en-GB" sz="2000" b="0" i="0" u="none" strike="noStrike" cap="none" dirty="0" err="1">
                <a:solidFill>
                  <a:srgbClr val="13165D"/>
                </a:solidFill>
                <a:latin typeface="Calibri"/>
                <a:ea typeface="Calibri"/>
                <a:cs typeface="Calibri"/>
                <a:sym typeface="Calibri"/>
              </a:rPr>
              <a:t>specifika</a:t>
            </a:r>
            <a:r>
              <a:rPr lang="en-GB" sz="2000" b="0" i="0" u="none" strike="noStrike" cap="none" dirty="0">
                <a:solidFill>
                  <a:srgbClr val="13165D"/>
                </a:solidFill>
                <a:latin typeface="Calibri"/>
                <a:ea typeface="Calibri"/>
                <a:cs typeface="Calibri"/>
                <a:sym typeface="Calibri"/>
              </a:rPr>
              <a:t> </a:t>
            </a:r>
            <a:r>
              <a:rPr lang="en-GB" sz="2000" b="0" i="0" u="none" strike="noStrike" cap="none" dirty="0" err="1">
                <a:solidFill>
                  <a:srgbClr val="13165D"/>
                </a:solidFill>
                <a:latin typeface="Calibri"/>
                <a:ea typeface="Calibri"/>
                <a:cs typeface="Calibri"/>
                <a:sym typeface="Calibri"/>
              </a:rPr>
              <a:t>studien</a:t>
            </a:r>
            <a:r>
              <a:rPr lang="en-GB" sz="2000" b="0" i="0" u="none" strike="noStrike" cap="none" dirty="0">
                <a:solidFill>
                  <a:srgbClr val="13165D"/>
                </a:solidFill>
                <a:latin typeface="Calibri"/>
                <a:ea typeface="Calibri"/>
                <a:cs typeface="Calibri"/>
                <a:sym typeface="Calibri"/>
              </a:rPr>
              <a:t> </a:t>
            </a:r>
            <a:r>
              <a:rPr lang="en-GB" sz="2000" b="0" i="0" u="none" strike="noStrike" cap="none" dirty="0" err="1">
                <a:solidFill>
                  <a:srgbClr val="13165D"/>
                </a:solidFill>
                <a:latin typeface="Calibri"/>
                <a:ea typeface="Calibri"/>
                <a:cs typeface="Calibri"/>
                <a:sym typeface="Calibri"/>
              </a:rPr>
              <a:t>kan</a:t>
            </a:r>
            <a:r>
              <a:rPr lang="en-GB" sz="2000" b="0" i="0" u="none" strike="noStrike" cap="none" dirty="0">
                <a:solidFill>
                  <a:srgbClr val="13165D"/>
                </a:solidFill>
                <a:latin typeface="Calibri"/>
                <a:ea typeface="Calibri"/>
                <a:cs typeface="Calibri"/>
                <a:sym typeface="Calibri"/>
              </a:rPr>
              <a:t> du </a:t>
            </a:r>
            <a:r>
              <a:rPr lang="en-GB" sz="2000" b="0" i="0" u="none" strike="noStrike" cap="none" dirty="0" err="1">
                <a:solidFill>
                  <a:srgbClr val="13165D"/>
                </a:solidFill>
                <a:latin typeface="Calibri"/>
                <a:ea typeface="Calibri"/>
                <a:cs typeface="Calibri"/>
                <a:sym typeface="Calibri"/>
              </a:rPr>
              <a:t>meddela</a:t>
            </a:r>
            <a:r>
              <a:rPr lang="en-GB" sz="2000" b="0" i="0" u="none" strike="noStrike" cap="none" dirty="0">
                <a:solidFill>
                  <a:srgbClr val="13165D"/>
                </a:solidFill>
                <a:latin typeface="Calibri"/>
                <a:ea typeface="Calibri"/>
                <a:cs typeface="Calibri"/>
                <a:sym typeface="Calibri"/>
              </a:rPr>
              <a:t> </a:t>
            </a:r>
            <a:r>
              <a:rPr lang="en-GB" sz="2000" b="0" i="0" u="none" strike="noStrike" cap="none" dirty="0" err="1">
                <a:solidFill>
                  <a:srgbClr val="13165D"/>
                </a:solidFill>
                <a:latin typeface="Calibri"/>
                <a:ea typeface="Calibri"/>
                <a:cs typeface="Calibri"/>
                <a:sym typeface="Calibri"/>
              </a:rPr>
              <a:t>vilka</a:t>
            </a:r>
            <a:r>
              <a:rPr lang="en-GB" sz="2000" b="0" i="0" u="none" strike="noStrike" cap="none" dirty="0">
                <a:solidFill>
                  <a:srgbClr val="13165D"/>
                </a:solidFill>
                <a:latin typeface="Calibri"/>
                <a:ea typeface="Calibri"/>
                <a:cs typeface="Calibri"/>
                <a:sym typeface="Calibri"/>
              </a:rPr>
              <a:t> </a:t>
            </a:r>
            <a:r>
              <a:rPr lang="en-GB" sz="2000" b="0" i="0" u="none" strike="noStrike" cap="none" dirty="0" err="1">
                <a:solidFill>
                  <a:srgbClr val="13165D"/>
                </a:solidFill>
                <a:latin typeface="Calibri"/>
                <a:ea typeface="Calibri"/>
                <a:cs typeface="Calibri"/>
                <a:sym typeface="Calibri"/>
              </a:rPr>
              <a:t>ämnen</a:t>
            </a:r>
            <a:r>
              <a:rPr lang="en-GB" sz="2000" b="0" i="0" u="none" strike="noStrike" cap="none" dirty="0">
                <a:solidFill>
                  <a:srgbClr val="13165D"/>
                </a:solidFill>
                <a:latin typeface="Calibri"/>
                <a:ea typeface="Calibri"/>
                <a:cs typeface="Calibri"/>
                <a:sym typeface="Calibri"/>
              </a:rPr>
              <a:t> </a:t>
            </a:r>
            <a:r>
              <a:rPr lang="en-GB" sz="2000" b="0" i="0" u="none" strike="noStrike" cap="none" dirty="0" err="1">
                <a:solidFill>
                  <a:srgbClr val="13165D"/>
                </a:solidFill>
                <a:latin typeface="Calibri"/>
                <a:ea typeface="Calibri"/>
                <a:cs typeface="Calibri"/>
                <a:sym typeface="Calibri"/>
              </a:rPr>
              <a:t>som</a:t>
            </a:r>
            <a:r>
              <a:rPr lang="en-GB" sz="2000" b="0" i="0" u="none" strike="noStrike" cap="none" dirty="0">
                <a:solidFill>
                  <a:srgbClr val="13165D"/>
                </a:solidFill>
                <a:latin typeface="Calibri"/>
                <a:ea typeface="Calibri"/>
                <a:cs typeface="Calibri"/>
                <a:sym typeface="Calibri"/>
              </a:rPr>
              <a:t> </a:t>
            </a:r>
            <a:r>
              <a:rPr lang="en-GB" sz="2000" b="0" i="0" u="none" strike="noStrike" cap="none" dirty="0" err="1">
                <a:solidFill>
                  <a:srgbClr val="13165D"/>
                </a:solidFill>
                <a:latin typeface="Calibri"/>
                <a:ea typeface="Calibri"/>
                <a:cs typeface="Calibri"/>
                <a:sym typeface="Calibri"/>
              </a:rPr>
              <a:t>är</a:t>
            </a:r>
            <a:r>
              <a:rPr lang="en-GB" sz="2000" b="0" i="0" u="none" strike="noStrike" cap="none" dirty="0">
                <a:solidFill>
                  <a:srgbClr val="13165D"/>
                </a:solidFill>
                <a:latin typeface="Calibri"/>
                <a:ea typeface="Calibri"/>
                <a:cs typeface="Calibri"/>
                <a:sym typeface="Calibri"/>
              </a:rPr>
              <a:t> </a:t>
            </a:r>
            <a:r>
              <a:rPr lang="en-GB" sz="2000" b="0" i="0" u="none" strike="noStrike" cap="none" dirty="0" err="1">
                <a:solidFill>
                  <a:srgbClr val="13165D"/>
                </a:solidFill>
                <a:latin typeface="Calibri"/>
                <a:ea typeface="Calibri"/>
                <a:cs typeface="Calibri"/>
                <a:sym typeface="Calibri"/>
              </a:rPr>
              <a:t>mest</a:t>
            </a:r>
            <a:r>
              <a:rPr lang="en-GB" sz="2000" b="0" i="0" u="none" strike="noStrike" cap="none" dirty="0">
                <a:solidFill>
                  <a:srgbClr val="13165D"/>
                </a:solidFill>
                <a:latin typeface="Calibri"/>
                <a:ea typeface="Calibri"/>
                <a:cs typeface="Calibri"/>
                <a:sym typeface="Calibri"/>
              </a:rPr>
              <a:t> </a:t>
            </a:r>
            <a:r>
              <a:rPr lang="en-GB" sz="2000" b="0" i="0" u="none" strike="noStrike" cap="none" dirty="0" err="1">
                <a:solidFill>
                  <a:srgbClr val="13165D"/>
                </a:solidFill>
                <a:latin typeface="Calibri"/>
                <a:ea typeface="Calibri"/>
                <a:cs typeface="Calibri"/>
                <a:sym typeface="Calibri"/>
              </a:rPr>
              <a:t>relevanta</a:t>
            </a:r>
            <a:r>
              <a:rPr lang="en-GB" sz="2000" b="0" i="0" u="none" strike="noStrike" cap="none" dirty="0">
                <a:solidFill>
                  <a:srgbClr val="13165D"/>
                </a:solidFill>
                <a:latin typeface="Calibri"/>
                <a:ea typeface="Calibri"/>
                <a:cs typeface="Calibri"/>
                <a:sym typeface="Calibri"/>
              </a:rPr>
              <a:t> för </a:t>
            </a:r>
            <a:r>
              <a:rPr lang="en-GB" sz="2000" b="0" i="0" u="none" strike="noStrike" cap="none" dirty="0" err="1">
                <a:solidFill>
                  <a:srgbClr val="13165D"/>
                </a:solidFill>
                <a:latin typeface="Calibri"/>
                <a:ea typeface="Calibri"/>
                <a:cs typeface="Calibri"/>
                <a:sym typeface="Calibri"/>
              </a:rPr>
              <a:t>kommunikationsbehov</a:t>
            </a:r>
            <a:r>
              <a:rPr lang="en-GB" sz="2000" dirty="0" err="1">
                <a:solidFill>
                  <a:srgbClr val="13165D"/>
                </a:solidFill>
                <a:latin typeface="Calibri"/>
                <a:ea typeface="Calibri"/>
                <a:cs typeface="Calibri"/>
                <a:sym typeface="Calibri"/>
              </a:rPr>
              <a:t>en</a:t>
            </a:r>
            <a:r>
              <a:rPr lang="en-GB" sz="2000" dirty="0">
                <a:solidFill>
                  <a:srgbClr val="13165D"/>
                </a:solidFill>
                <a:latin typeface="Calibri"/>
                <a:ea typeface="Calibri"/>
                <a:cs typeface="Calibri"/>
                <a:sym typeface="Calibri"/>
              </a:rPr>
              <a:t> </a:t>
            </a:r>
            <a:r>
              <a:rPr lang="en-GB" sz="2000" dirty="0" err="1">
                <a:solidFill>
                  <a:srgbClr val="13165D"/>
                </a:solidFill>
                <a:latin typeface="Calibri"/>
                <a:ea typeface="Calibri"/>
                <a:cs typeface="Calibri"/>
                <a:sym typeface="Calibri"/>
              </a:rPr>
              <a:t>i</a:t>
            </a:r>
            <a:r>
              <a:rPr lang="en-GB" sz="2000" b="0" i="0" u="none" strike="noStrike" cap="none" dirty="0">
                <a:solidFill>
                  <a:srgbClr val="13165D"/>
                </a:solidFill>
                <a:latin typeface="Calibri"/>
                <a:ea typeface="Calibri"/>
                <a:cs typeface="Calibri"/>
                <a:sym typeface="Calibri"/>
              </a:rPr>
              <a:t> din </a:t>
            </a:r>
            <a:r>
              <a:rPr lang="en-GB" sz="2000" b="0" i="0" u="none" strike="noStrike" cap="none" dirty="0" err="1">
                <a:solidFill>
                  <a:srgbClr val="13165D"/>
                </a:solidFill>
                <a:latin typeface="Calibri"/>
                <a:ea typeface="Calibri"/>
                <a:cs typeface="Calibri"/>
                <a:sym typeface="Calibri"/>
              </a:rPr>
              <a:t>valkrets</a:t>
            </a:r>
            <a:r>
              <a:rPr lang="en-GB" sz="2000" b="0" i="0" u="none" strike="noStrike" cap="none" dirty="0">
                <a:solidFill>
                  <a:srgbClr val="13165D"/>
                </a:solidFill>
                <a:latin typeface="Calibri"/>
                <a:ea typeface="Calibri"/>
                <a:cs typeface="Calibri"/>
                <a:sym typeface="Calibri"/>
              </a:rPr>
              <a:t>.</a:t>
            </a:r>
            <a:br>
              <a:rPr lang="en-GB" sz="2000" b="0" i="0" u="none" strike="noStrike" cap="none" dirty="0">
                <a:solidFill>
                  <a:srgbClr val="13165D"/>
                </a:solidFill>
                <a:latin typeface="Calibri"/>
                <a:ea typeface="Calibri"/>
                <a:cs typeface="Calibri"/>
                <a:sym typeface="Calibri"/>
              </a:rPr>
            </a:br>
            <a:br>
              <a:rPr lang="en-GB" sz="2000" b="0" i="0" u="none" strike="noStrike" cap="none" dirty="0">
                <a:solidFill>
                  <a:srgbClr val="13165D"/>
                </a:solidFill>
                <a:latin typeface="Calibri"/>
                <a:ea typeface="Calibri"/>
                <a:cs typeface="Calibri"/>
                <a:sym typeface="Calibri"/>
              </a:rPr>
            </a:br>
            <a:r>
              <a:rPr lang="en-GB" sz="2000" b="0" i="0" u="none" strike="noStrike" cap="none" dirty="0" err="1">
                <a:solidFill>
                  <a:srgbClr val="13165D"/>
                </a:solidFill>
                <a:latin typeface="Calibri"/>
                <a:ea typeface="Calibri"/>
                <a:cs typeface="Calibri"/>
                <a:sym typeface="Calibri"/>
              </a:rPr>
              <a:t>Nä</a:t>
            </a:r>
            <a:r>
              <a:rPr lang="en-GB" sz="2000" dirty="0" err="1">
                <a:solidFill>
                  <a:srgbClr val="13165D"/>
                </a:solidFill>
                <a:latin typeface="Calibri"/>
                <a:ea typeface="Calibri"/>
                <a:cs typeface="Calibri"/>
                <a:sym typeface="Calibri"/>
              </a:rPr>
              <a:t>r</a:t>
            </a:r>
            <a:r>
              <a:rPr lang="en-GB" sz="2000" dirty="0">
                <a:solidFill>
                  <a:srgbClr val="13165D"/>
                </a:solidFill>
                <a:latin typeface="Calibri"/>
                <a:ea typeface="Calibri"/>
                <a:cs typeface="Calibri"/>
                <a:sym typeface="Calibri"/>
              </a:rPr>
              <a:t> du </a:t>
            </a:r>
            <a:r>
              <a:rPr lang="en-GB" sz="2000" dirty="0" err="1">
                <a:solidFill>
                  <a:srgbClr val="13165D"/>
                </a:solidFill>
                <a:latin typeface="Calibri"/>
                <a:ea typeface="Calibri"/>
                <a:cs typeface="Calibri"/>
                <a:sym typeface="Calibri"/>
              </a:rPr>
              <a:t>deltagit</a:t>
            </a:r>
            <a:r>
              <a:rPr lang="en-GB" sz="2000" dirty="0">
                <a:solidFill>
                  <a:srgbClr val="13165D"/>
                </a:solidFill>
                <a:latin typeface="Calibri"/>
                <a:ea typeface="Calibri"/>
                <a:cs typeface="Calibri"/>
                <a:sym typeface="Calibri"/>
              </a:rPr>
              <a:t> </a:t>
            </a:r>
            <a:r>
              <a:rPr lang="en-GB" sz="2000" dirty="0" err="1">
                <a:solidFill>
                  <a:srgbClr val="13165D"/>
                </a:solidFill>
                <a:latin typeface="Calibri"/>
                <a:ea typeface="Calibri"/>
                <a:cs typeface="Calibri"/>
                <a:sym typeface="Calibri"/>
              </a:rPr>
              <a:t>i</a:t>
            </a:r>
            <a:r>
              <a:rPr lang="en-GB" sz="2000" dirty="0">
                <a:solidFill>
                  <a:srgbClr val="13165D"/>
                </a:solidFill>
                <a:latin typeface="Calibri"/>
                <a:ea typeface="Calibri"/>
                <a:cs typeface="Calibri"/>
                <a:sym typeface="Calibri"/>
              </a:rPr>
              <a:t> </a:t>
            </a:r>
            <a:r>
              <a:rPr lang="en-GB" sz="2000" b="0" i="0" u="none" strike="noStrike" cap="none" dirty="0">
                <a:solidFill>
                  <a:srgbClr val="13165D"/>
                </a:solidFill>
                <a:latin typeface="Calibri"/>
                <a:ea typeface="Calibri"/>
                <a:cs typeface="Calibri"/>
                <a:sym typeface="Calibri"/>
              </a:rPr>
              <a:t>EU:s </a:t>
            </a:r>
            <a:r>
              <a:rPr lang="en-GB" sz="2000" dirty="0" err="1">
                <a:solidFill>
                  <a:srgbClr val="13165D"/>
                </a:solidFill>
                <a:latin typeface="Calibri"/>
                <a:ea typeface="Calibri"/>
                <a:cs typeface="Calibri"/>
                <a:sym typeface="Calibri"/>
              </a:rPr>
              <a:t>s</a:t>
            </a:r>
            <a:r>
              <a:rPr lang="en-GB" sz="2000" b="0" i="0" u="none" strike="noStrike" cap="none" dirty="0" err="1">
                <a:solidFill>
                  <a:srgbClr val="13165D"/>
                </a:solidFill>
                <a:latin typeface="Calibri"/>
                <a:ea typeface="Calibri"/>
                <a:cs typeface="Calibri"/>
                <a:sym typeface="Calibri"/>
              </a:rPr>
              <a:t>pecifika</a:t>
            </a:r>
            <a:r>
              <a:rPr lang="en-GB" sz="2000" b="0" i="0" u="none" strike="noStrike" cap="none" dirty="0">
                <a:solidFill>
                  <a:srgbClr val="13165D"/>
                </a:solidFill>
                <a:latin typeface="Calibri"/>
                <a:ea typeface="Calibri"/>
                <a:cs typeface="Calibri"/>
                <a:sym typeface="Calibri"/>
              </a:rPr>
              <a:t> </a:t>
            </a:r>
            <a:r>
              <a:rPr lang="en-GB" sz="2000" b="0" i="0" u="none" strike="noStrike" cap="none" dirty="0" err="1">
                <a:solidFill>
                  <a:srgbClr val="13165D"/>
                </a:solidFill>
                <a:latin typeface="Calibri"/>
                <a:ea typeface="Calibri"/>
                <a:cs typeface="Calibri"/>
                <a:sym typeface="Calibri"/>
              </a:rPr>
              <a:t>studie</a:t>
            </a:r>
            <a:r>
              <a:rPr lang="en-GB" sz="2000" b="0" i="0" u="none" strike="noStrike" cap="none" dirty="0">
                <a:solidFill>
                  <a:srgbClr val="13165D"/>
                </a:solidFill>
                <a:latin typeface="Calibri"/>
                <a:ea typeface="Calibri"/>
                <a:cs typeface="Calibri"/>
                <a:sym typeface="Calibri"/>
              </a:rPr>
              <a:t> </a:t>
            </a:r>
            <a:r>
              <a:rPr lang="en-GB" sz="2000" dirty="0" err="1">
                <a:solidFill>
                  <a:srgbClr val="13165D"/>
                </a:solidFill>
                <a:latin typeface="Calibri"/>
                <a:ea typeface="Calibri"/>
                <a:cs typeface="Calibri"/>
                <a:sym typeface="Calibri"/>
              </a:rPr>
              <a:t>har</a:t>
            </a:r>
            <a:r>
              <a:rPr lang="en-GB" sz="2000" dirty="0">
                <a:solidFill>
                  <a:srgbClr val="13165D"/>
                </a:solidFill>
                <a:latin typeface="Calibri"/>
                <a:ea typeface="Calibri"/>
                <a:cs typeface="Calibri"/>
                <a:sym typeface="Calibri"/>
              </a:rPr>
              <a:t> du </a:t>
            </a:r>
            <a:r>
              <a:rPr lang="en-GB" sz="2000" dirty="0" err="1">
                <a:solidFill>
                  <a:srgbClr val="13165D"/>
                </a:solidFill>
                <a:latin typeface="Calibri"/>
                <a:ea typeface="Calibri"/>
                <a:cs typeface="Calibri"/>
                <a:sym typeface="Calibri"/>
              </a:rPr>
              <a:t>chans</a:t>
            </a:r>
            <a:r>
              <a:rPr lang="en-GB" sz="2000" dirty="0">
                <a:solidFill>
                  <a:srgbClr val="13165D"/>
                </a:solidFill>
                <a:latin typeface="Calibri"/>
                <a:ea typeface="Calibri"/>
                <a:cs typeface="Calibri"/>
                <a:sym typeface="Calibri"/>
              </a:rPr>
              <a:t> </a:t>
            </a:r>
            <a:r>
              <a:rPr lang="en-GB" sz="2000" dirty="0" err="1">
                <a:solidFill>
                  <a:srgbClr val="13165D"/>
                </a:solidFill>
                <a:latin typeface="Calibri"/>
                <a:ea typeface="Calibri"/>
                <a:cs typeface="Calibri"/>
                <a:sym typeface="Calibri"/>
              </a:rPr>
              <a:t>att</a:t>
            </a:r>
            <a:br>
              <a:rPr lang="en-GB" sz="2000" b="1" i="0" u="none" strike="noStrike" cap="none" dirty="0">
                <a:solidFill>
                  <a:srgbClr val="13165D"/>
                </a:solidFill>
                <a:latin typeface="Calibri"/>
                <a:ea typeface="Calibri"/>
                <a:cs typeface="Calibri"/>
                <a:sym typeface="Calibri"/>
              </a:rPr>
            </a:br>
            <a:r>
              <a:rPr lang="en-GB" sz="2000" b="0" i="0" u="none" strike="noStrike" cap="none" dirty="0">
                <a:solidFill>
                  <a:srgbClr val="13165D"/>
                </a:solidFill>
                <a:latin typeface="Calibri"/>
                <a:ea typeface="Calibri"/>
                <a:cs typeface="Calibri"/>
                <a:sym typeface="Calibri"/>
              </a:rPr>
              <a:t>- </a:t>
            </a:r>
            <a:r>
              <a:rPr lang="en-GB" sz="2000" b="0" i="0" u="none" strike="noStrike" cap="none" dirty="0" err="1">
                <a:solidFill>
                  <a:srgbClr val="13165D"/>
                </a:solidFill>
                <a:latin typeface="Calibri"/>
                <a:ea typeface="Calibri"/>
                <a:cs typeface="Calibri"/>
                <a:sym typeface="Calibri"/>
              </a:rPr>
              <a:t>få</a:t>
            </a:r>
            <a:r>
              <a:rPr lang="en-GB" sz="2000" b="0" i="0" u="none" strike="noStrike" cap="none" dirty="0">
                <a:solidFill>
                  <a:srgbClr val="13165D"/>
                </a:solidFill>
                <a:latin typeface="Calibri"/>
                <a:ea typeface="Calibri"/>
                <a:cs typeface="Calibri"/>
                <a:sym typeface="Calibri"/>
              </a:rPr>
              <a:t> relevant EU-</a:t>
            </a:r>
            <a:r>
              <a:rPr lang="en-GB" sz="2000" b="0" i="0" u="none" strike="noStrike" cap="none" dirty="0" err="1">
                <a:solidFill>
                  <a:srgbClr val="13165D"/>
                </a:solidFill>
                <a:latin typeface="Calibri"/>
                <a:ea typeface="Calibri"/>
                <a:cs typeface="Calibri"/>
                <a:sym typeface="Calibri"/>
              </a:rPr>
              <a:t>relaterad</a:t>
            </a:r>
            <a:r>
              <a:rPr lang="en-GB" sz="2000" b="0" i="0" u="none" strike="noStrike" cap="none" dirty="0">
                <a:solidFill>
                  <a:srgbClr val="13165D"/>
                </a:solidFill>
                <a:latin typeface="Calibri"/>
                <a:ea typeface="Calibri"/>
                <a:cs typeface="Calibri"/>
                <a:sym typeface="Calibri"/>
              </a:rPr>
              <a:t> information</a:t>
            </a:r>
            <a:br>
              <a:rPr lang="en-GB" sz="2000" b="0" i="0" u="none" strike="noStrike" cap="none" dirty="0">
                <a:solidFill>
                  <a:srgbClr val="13165D"/>
                </a:solidFill>
                <a:latin typeface="Calibri"/>
                <a:ea typeface="Calibri"/>
                <a:cs typeface="Calibri"/>
                <a:sym typeface="Calibri"/>
              </a:rPr>
            </a:br>
            <a:r>
              <a:rPr lang="en-GB" sz="2000" b="0" i="0" u="none" strike="noStrike" cap="none" dirty="0">
                <a:solidFill>
                  <a:srgbClr val="13165D"/>
                </a:solidFill>
                <a:latin typeface="Calibri"/>
                <a:ea typeface="Calibri"/>
                <a:cs typeface="Calibri"/>
                <a:sym typeface="Calibri"/>
              </a:rPr>
              <a:t>- delta </a:t>
            </a:r>
            <a:r>
              <a:rPr lang="en-GB" sz="2000" b="0" i="0" u="none" strike="noStrike" cap="none" dirty="0" err="1">
                <a:solidFill>
                  <a:srgbClr val="13165D"/>
                </a:solidFill>
                <a:latin typeface="Calibri"/>
                <a:ea typeface="Calibri"/>
                <a:cs typeface="Calibri"/>
                <a:sym typeface="Calibri"/>
              </a:rPr>
              <a:t>i</a:t>
            </a:r>
            <a:r>
              <a:rPr lang="en-GB" sz="2000" b="0" i="0" u="none" strike="noStrike" cap="none" dirty="0">
                <a:solidFill>
                  <a:srgbClr val="13165D"/>
                </a:solidFill>
                <a:latin typeface="Calibri"/>
                <a:ea typeface="Calibri"/>
                <a:cs typeface="Calibri"/>
                <a:sym typeface="Calibri"/>
              </a:rPr>
              <a:t> </a:t>
            </a:r>
            <a:r>
              <a:rPr lang="en-GB" sz="2000" b="0" i="0" u="none" strike="noStrike" cap="none" dirty="0" err="1">
                <a:solidFill>
                  <a:srgbClr val="13165D"/>
                </a:solidFill>
                <a:latin typeface="Calibri"/>
                <a:ea typeface="Calibri"/>
                <a:cs typeface="Calibri"/>
                <a:sym typeface="Calibri"/>
              </a:rPr>
              <a:t>seminarier</a:t>
            </a:r>
            <a:r>
              <a:rPr lang="en-GB" sz="2000" b="0" i="0" u="none" strike="noStrike" cap="none" dirty="0">
                <a:solidFill>
                  <a:srgbClr val="13165D"/>
                </a:solidFill>
                <a:latin typeface="Calibri"/>
                <a:ea typeface="Calibri"/>
                <a:cs typeface="Calibri"/>
                <a:sym typeface="Calibri"/>
              </a:rPr>
              <a:t> online</a:t>
            </a:r>
            <a:br>
              <a:rPr lang="en-GB" sz="2000" b="0" i="0" u="none" strike="noStrike" cap="none" dirty="0">
                <a:solidFill>
                  <a:srgbClr val="13165D"/>
                </a:solidFill>
                <a:latin typeface="Calibri"/>
                <a:ea typeface="Calibri"/>
                <a:cs typeface="Calibri"/>
                <a:sym typeface="Calibri"/>
              </a:rPr>
            </a:br>
            <a:r>
              <a:rPr lang="en-GB" sz="2000" b="0" i="0" u="none" strike="noStrike" cap="none" dirty="0">
                <a:solidFill>
                  <a:srgbClr val="13165D"/>
                </a:solidFill>
                <a:latin typeface="Calibri"/>
                <a:ea typeface="Calibri"/>
                <a:cs typeface="Calibri"/>
                <a:sym typeface="Calibri"/>
              </a:rPr>
              <a:t>- </a:t>
            </a:r>
            <a:r>
              <a:rPr lang="en-GB" sz="2000" dirty="0" err="1">
                <a:solidFill>
                  <a:srgbClr val="13165D"/>
                </a:solidFill>
                <a:latin typeface="Calibri"/>
                <a:ea typeface="Calibri"/>
                <a:cs typeface="Calibri"/>
                <a:sym typeface="Calibri"/>
              </a:rPr>
              <a:t>besöka</a:t>
            </a:r>
            <a:r>
              <a:rPr lang="en-GB" sz="2000" b="0" i="0" u="none" strike="noStrike" cap="none" dirty="0">
                <a:solidFill>
                  <a:srgbClr val="13165D"/>
                </a:solidFill>
                <a:latin typeface="Calibri"/>
                <a:ea typeface="Calibri"/>
                <a:cs typeface="Calibri"/>
                <a:sym typeface="Calibri"/>
              </a:rPr>
              <a:t> EU-</a:t>
            </a:r>
            <a:r>
              <a:rPr lang="en-GB" sz="2000" b="0" i="0" u="none" strike="noStrike" cap="none" dirty="0" err="1">
                <a:solidFill>
                  <a:srgbClr val="13165D"/>
                </a:solidFill>
                <a:latin typeface="Calibri"/>
                <a:ea typeface="Calibri"/>
                <a:cs typeface="Calibri"/>
                <a:sym typeface="Calibri"/>
              </a:rPr>
              <a:t>institutioner</a:t>
            </a:r>
            <a:r>
              <a:rPr lang="en-GB" sz="2000" b="0" i="0" u="none" strike="noStrike" cap="none" dirty="0">
                <a:solidFill>
                  <a:srgbClr val="13165D"/>
                </a:solidFill>
                <a:latin typeface="Calibri"/>
                <a:ea typeface="Calibri"/>
                <a:cs typeface="Calibri"/>
                <a:sym typeface="Calibri"/>
              </a:rPr>
              <a:t> </a:t>
            </a:r>
            <a:r>
              <a:rPr lang="en-GB" sz="2000" b="0" i="0" u="none" strike="noStrike" cap="none" dirty="0" err="1">
                <a:solidFill>
                  <a:srgbClr val="13165D"/>
                </a:solidFill>
                <a:latin typeface="Calibri"/>
                <a:ea typeface="Calibri"/>
                <a:cs typeface="Calibri"/>
                <a:sym typeface="Calibri"/>
              </a:rPr>
              <a:t>på</a:t>
            </a:r>
            <a:r>
              <a:rPr lang="en-GB" sz="2000" b="0" i="0" u="none" strike="noStrike" cap="none" dirty="0">
                <a:solidFill>
                  <a:srgbClr val="13165D"/>
                </a:solidFill>
                <a:latin typeface="Calibri"/>
                <a:ea typeface="Calibri"/>
                <a:cs typeface="Calibri"/>
                <a:sym typeface="Calibri"/>
              </a:rPr>
              <a:t> </a:t>
            </a:r>
            <a:r>
              <a:rPr lang="en-GB" sz="2000" b="0" i="0" u="none" strike="noStrike" cap="none" dirty="0" err="1">
                <a:solidFill>
                  <a:srgbClr val="13165D"/>
                </a:solidFill>
                <a:latin typeface="Calibri"/>
                <a:ea typeface="Calibri"/>
                <a:cs typeface="Calibri"/>
                <a:sym typeface="Calibri"/>
              </a:rPr>
              <a:t>ditt</a:t>
            </a:r>
            <a:r>
              <a:rPr lang="en-GB" sz="2000" b="0" i="0" u="none" strike="noStrike" cap="none" dirty="0">
                <a:solidFill>
                  <a:srgbClr val="13165D"/>
                </a:solidFill>
                <a:latin typeface="Calibri"/>
                <a:ea typeface="Calibri"/>
                <a:cs typeface="Calibri"/>
                <a:sym typeface="Calibri"/>
              </a:rPr>
              <a:t> </a:t>
            </a:r>
            <a:r>
              <a:rPr lang="en-GB" sz="2000" b="0" i="0" u="none" strike="noStrike" cap="none" dirty="0" err="1">
                <a:solidFill>
                  <a:srgbClr val="13165D"/>
                </a:solidFill>
                <a:latin typeface="Calibri"/>
                <a:ea typeface="Calibri"/>
                <a:cs typeface="Calibri"/>
                <a:sym typeface="Calibri"/>
              </a:rPr>
              <a:t>språk</a:t>
            </a:r>
            <a:r>
              <a:rPr lang="en-GB" sz="2000" b="0" i="0" u="none" strike="noStrike" cap="none" dirty="0">
                <a:solidFill>
                  <a:srgbClr val="13165D"/>
                </a:solidFill>
                <a:latin typeface="Calibri"/>
                <a:ea typeface="Calibri"/>
                <a:cs typeface="Calibri"/>
                <a:sym typeface="Calibri"/>
              </a:rPr>
              <a:t>.</a:t>
            </a:r>
            <a:br>
              <a:rPr lang="en-GB" sz="2000" b="0" i="0" u="none" strike="noStrike" cap="none" dirty="0">
                <a:solidFill>
                  <a:srgbClr val="13165D"/>
                </a:solidFill>
                <a:latin typeface="Calibri"/>
                <a:ea typeface="Calibri"/>
                <a:cs typeface="Calibri"/>
                <a:sym typeface="Calibri"/>
              </a:rPr>
            </a:br>
            <a:br>
              <a:rPr lang="en-GB" sz="1800" b="0" i="0" u="none" strike="noStrike" cap="none" dirty="0">
                <a:solidFill>
                  <a:srgbClr val="000000"/>
                </a:solidFill>
                <a:latin typeface="Arial"/>
                <a:ea typeface="Arial"/>
                <a:cs typeface="Arial"/>
                <a:sym typeface="Arial"/>
              </a:rPr>
            </a:br>
            <a:r>
              <a:rPr lang="en-GB" sz="2000" b="1" i="0" u="none" strike="noStrike" cap="none" dirty="0">
                <a:solidFill>
                  <a:srgbClr val="13165D"/>
                </a:solidFill>
                <a:latin typeface="Calibri"/>
                <a:ea typeface="Calibri"/>
                <a:cs typeface="Calibri"/>
                <a:sym typeface="Calibri"/>
              </a:rPr>
              <a:t>URL</a:t>
            </a:r>
            <a:r>
              <a:rPr lang="en-GB" sz="1800" b="0" i="0" u="none" strike="noStrike" cap="none" dirty="0">
                <a:solidFill>
                  <a:srgbClr val="000000"/>
                </a:solidFill>
                <a:latin typeface="Arial"/>
                <a:ea typeface="Arial"/>
                <a:cs typeface="Arial"/>
                <a:sym typeface="Arial"/>
              </a:rPr>
              <a:t> </a:t>
            </a:r>
            <a:r>
              <a:rPr lang="en-GB" sz="2000" b="1" i="0" u="none" strike="noStrike" cap="none" dirty="0">
                <a:solidFill>
                  <a:srgbClr val="13165D"/>
                </a:solidFill>
                <a:latin typeface="Calibri"/>
                <a:ea typeface="Calibri"/>
                <a:cs typeface="Calibri"/>
                <a:sym typeface="Calibri"/>
              </a:rPr>
              <a:t>till den </a:t>
            </a:r>
            <a:r>
              <a:rPr lang="en-GB" sz="2000" b="1" i="0" u="none" strike="noStrike" cap="none" dirty="0" err="1">
                <a:solidFill>
                  <a:srgbClr val="13165D"/>
                </a:solidFill>
                <a:latin typeface="Calibri"/>
                <a:ea typeface="Calibri"/>
                <a:cs typeface="Calibri"/>
                <a:sym typeface="Calibri"/>
              </a:rPr>
              <a:t>specifika</a:t>
            </a:r>
            <a:r>
              <a:rPr lang="en-GB" sz="2000" b="1" i="0" u="none" strike="noStrike" cap="none" dirty="0">
                <a:solidFill>
                  <a:srgbClr val="13165D"/>
                </a:solidFill>
                <a:latin typeface="Calibri"/>
                <a:ea typeface="Calibri"/>
                <a:cs typeface="Calibri"/>
                <a:sym typeface="Calibri"/>
              </a:rPr>
              <a:t> </a:t>
            </a:r>
            <a:r>
              <a:rPr lang="en-GB" sz="2000" b="1" i="0" u="none" strike="noStrike" cap="none" dirty="0" err="1">
                <a:solidFill>
                  <a:srgbClr val="13165D"/>
                </a:solidFill>
                <a:latin typeface="Calibri"/>
                <a:ea typeface="Calibri"/>
                <a:cs typeface="Calibri"/>
                <a:sym typeface="Calibri"/>
              </a:rPr>
              <a:t>studien</a:t>
            </a:r>
            <a:r>
              <a:rPr lang="en-GB" sz="2000" b="1" i="0" u="none" strike="noStrike" cap="none" dirty="0">
                <a:solidFill>
                  <a:srgbClr val="13165D"/>
                </a:solidFill>
                <a:latin typeface="Calibri"/>
                <a:ea typeface="Calibri"/>
                <a:cs typeface="Calibri"/>
                <a:sym typeface="Calibri"/>
              </a:rPr>
              <a:t>: </a:t>
            </a:r>
            <a:br>
              <a:rPr lang="en-GB" sz="2000" b="0" i="0" u="none" strike="noStrike" cap="none" dirty="0">
                <a:solidFill>
                  <a:srgbClr val="13165D"/>
                </a:solidFill>
                <a:latin typeface="Calibri"/>
                <a:ea typeface="Calibri"/>
                <a:cs typeface="Calibri"/>
                <a:sym typeface="Calibri"/>
              </a:rPr>
            </a:br>
            <a:br>
              <a:rPr lang="en-GB" sz="2000" b="0" i="0" u="sng" strike="noStrike" cap="none" dirty="0">
                <a:solidFill>
                  <a:srgbClr val="13165D"/>
                </a:solidFill>
                <a:latin typeface="Calibri"/>
                <a:ea typeface="Calibri"/>
                <a:cs typeface="Calibri"/>
                <a:sym typeface="Calibri"/>
                <a:hlinkClick r:id="rId3">
                  <a:extLst>
                    <a:ext uri="{A12FA001-AC4F-418D-AE19-62706E023703}">
                      <ahyp:hlinkClr xmlns:ahyp="http://schemas.microsoft.com/office/drawing/2018/hyperlinkcolor" val="tx"/>
                    </a:ext>
                  </a:extLst>
                </a:hlinkClick>
              </a:rPr>
            </a:br>
            <a:r>
              <a:rPr lang="en-GB" sz="2000" b="0" i="0" u="sng" strike="noStrike" cap="none" dirty="0">
                <a:solidFill>
                  <a:srgbClr val="13165D"/>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https://ec.europa.eu/eusurvey/runner/BELC-specific-survey</a:t>
            </a:r>
            <a:endParaRPr sz="2000" b="0" i="0" u="none" strike="noStrike" cap="none" dirty="0">
              <a:solidFill>
                <a:srgbClr val="13165D"/>
              </a:solidFill>
              <a:latin typeface="Calibri"/>
              <a:ea typeface="Calibri"/>
              <a:cs typeface="Calibri"/>
              <a:sym typeface="Calibri"/>
            </a:endParaRPr>
          </a:p>
        </p:txBody>
      </p:sp>
      <p:sp>
        <p:nvSpPr>
          <p:cNvPr id="232" name="Google Shape;232;p23"/>
          <p:cNvSpPr txBox="1">
            <a:spLocks noGrp="1"/>
          </p:cNvSpPr>
          <p:nvPr>
            <p:ph type="body" idx="1"/>
          </p:nvPr>
        </p:nvSpPr>
        <p:spPr>
          <a:xfrm>
            <a:off x="9540951" y="6020374"/>
            <a:ext cx="2279574" cy="641683"/>
          </a:xfrm>
          <a:prstGeom prst="rect">
            <a:avLst/>
          </a:prstGeom>
          <a:noFill/>
          <a:ln>
            <a:noFill/>
          </a:ln>
        </p:spPr>
        <p:txBody>
          <a:bodyPr spcFirstLastPara="1" wrap="square" lIns="0" tIns="0" rIns="0" bIns="0" anchor="t" anchorCtr="0">
            <a:noAutofit/>
          </a:bodyPr>
          <a:lstStyle/>
          <a:p>
            <a:pPr marL="0" lvl="0" indent="0" algn="r" rtl="0">
              <a:lnSpc>
                <a:spcPct val="90000"/>
              </a:lnSpc>
              <a:spcBef>
                <a:spcPts val="0"/>
              </a:spcBef>
              <a:spcAft>
                <a:spcPts val="0"/>
              </a:spcAft>
              <a:buClr>
                <a:srgbClr val="7F7F7F"/>
              </a:buClr>
              <a:buSzPts val="1400"/>
              <a:buNone/>
            </a:pPr>
            <a:r>
              <a:rPr lang="en-GB" dirty="0" err="1"/>
              <a:t>Bygga</a:t>
            </a:r>
            <a:r>
              <a:rPr lang="en-GB" dirty="0"/>
              <a:t> Europa med</a:t>
            </a:r>
            <a:br>
              <a:rPr lang="en-GB" dirty="0"/>
            </a:br>
            <a:r>
              <a:rPr lang="en-GB" sz="2400" b="1" dirty="0" err="1">
                <a:solidFill>
                  <a:srgbClr val="13155D"/>
                </a:solidFill>
              </a:rPr>
              <a:t>lokala</a:t>
            </a:r>
            <a:r>
              <a:rPr lang="en-GB" sz="2400" b="1" dirty="0">
                <a:solidFill>
                  <a:srgbClr val="13155D"/>
                </a:solidFill>
              </a:rPr>
              <a:t> </a:t>
            </a:r>
            <a:r>
              <a:rPr lang="en-GB" sz="2400" b="1" dirty="0" err="1">
                <a:solidFill>
                  <a:srgbClr val="13155D"/>
                </a:solidFill>
              </a:rPr>
              <a:t>företrädare</a:t>
            </a:r>
            <a:endParaRPr dirty="0"/>
          </a:p>
          <a:p>
            <a:pPr marL="0" lvl="0" indent="0" algn="r" rtl="0">
              <a:lnSpc>
                <a:spcPct val="90000"/>
              </a:lnSpc>
              <a:spcBef>
                <a:spcPts val="1000"/>
              </a:spcBef>
              <a:spcAft>
                <a:spcPts val="0"/>
              </a:spcAft>
              <a:buClr>
                <a:srgbClr val="7F7F7F"/>
              </a:buClr>
              <a:buSzPts val="1400"/>
              <a:buNone/>
            </a:pPr>
            <a:endParaRPr dirty="0"/>
          </a:p>
        </p:txBody>
      </p:sp>
      <p:sp>
        <p:nvSpPr>
          <p:cNvPr id="233" name="Google Shape;233;p23"/>
          <p:cNvSpPr txBox="1">
            <a:spLocks noGrp="1"/>
          </p:cNvSpPr>
          <p:nvPr>
            <p:ph type="body" idx="2"/>
          </p:nvPr>
        </p:nvSpPr>
        <p:spPr>
          <a:xfrm>
            <a:off x="10058399" y="306759"/>
            <a:ext cx="1762125" cy="890216"/>
          </a:xfrm>
          <a:prstGeom prst="rect">
            <a:avLst/>
          </a:prstGeom>
          <a:noFill/>
          <a:ln>
            <a:noFill/>
          </a:ln>
        </p:spPr>
        <p:txBody>
          <a:bodyPr spcFirstLastPara="1" wrap="square" lIns="0" tIns="0" rIns="0" bIns="0" anchor="t" anchorCtr="0">
            <a:noAutofit/>
          </a:bodyPr>
          <a:lstStyle/>
          <a:p>
            <a:pPr marL="0" lvl="0" indent="0" algn="r" rtl="0">
              <a:lnSpc>
                <a:spcPct val="90000"/>
              </a:lnSpc>
              <a:spcBef>
                <a:spcPts val="0"/>
              </a:spcBef>
              <a:spcAft>
                <a:spcPts val="0"/>
              </a:spcAft>
              <a:buClr>
                <a:srgbClr val="13165D"/>
              </a:buClr>
              <a:buSzPts val="1000"/>
              <a:buNone/>
            </a:pPr>
            <a:r>
              <a:rPr lang="en-GB" b="1">
                <a:solidFill>
                  <a:srgbClr val="13165D"/>
                </a:solidFill>
              </a:rPr>
              <a:t>Specific Survey</a:t>
            </a:r>
            <a:endParaRPr>
              <a:solidFill>
                <a:srgbClr val="13165D"/>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13"/>
          <p:cNvSpPr txBox="1">
            <a:spLocks noGrp="1"/>
          </p:cNvSpPr>
          <p:nvPr>
            <p:ph type="title"/>
          </p:nvPr>
        </p:nvSpPr>
        <p:spPr>
          <a:xfrm>
            <a:off x="371474" y="1449388"/>
            <a:ext cx="9385475" cy="4140200"/>
          </a:xfrm>
          <a:prstGeom prst="rect">
            <a:avLst/>
          </a:prstGeom>
          <a:noFill/>
          <a:ln>
            <a:noFill/>
          </a:ln>
        </p:spPr>
        <p:txBody>
          <a:bodyPr spcFirstLastPara="1" wrap="square" lIns="0" tIns="0" rIns="0" bIns="0" anchor="ctr" anchorCtr="0">
            <a:noAutofit/>
          </a:bodyPr>
          <a:lstStyle/>
          <a:p>
            <a:pPr marL="0" lvl="0" indent="0" algn="l" rtl="0">
              <a:lnSpc>
                <a:spcPct val="90000"/>
              </a:lnSpc>
              <a:spcBef>
                <a:spcPts val="0"/>
              </a:spcBef>
              <a:spcAft>
                <a:spcPts val="0"/>
              </a:spcAft>
              <a:buClr>
                <a:srgbClr val="FFFF00"/>
              </a:buClr>
              <a:buSzPts val="4000"/>
              <a:buFont typeface="Calibri"/>
              <a:buNone/>
            </a:pPr>
            <a:r>
              <a:rPr lang="en-GB" b="1" i="0" u="none">
                <a:solidFill>
                  <a:srgbClr val="FFFF00"/>
                </a:solidFill>
                <a:latin typeface="Calibri"/>
                <a:ea typeface="Calibri"/>
                <a:cs typeface="Calibri"/>
                <a:sym typeface="Calibri"/>
              </a:rPr>
              <a:t>Partnerskap med</a:t>
            </a:r>
            <a:r>
              <a:rPr lang="en-GB" b="1" i="0" u="none">
                <a:solidFill>
                  <a:srgbClr val="000000"/>
                </a:solidFill>
                <a:latin typeface="Calibri"/>
                <a:ea typeface="Calibri"/>
                <a:cs typeface="Calibri"/>
                <a:sym typeface="Calibri"/>
              </a:rPr>
              <a:t> </a:t>
            </a:r>
            <a:br>
              <a:rPr lang="en-GB">
                <a:latin typeface="Calibri"/>
                <a:ea typeface="Calibri"/>
                <a:cs typeface="Calibri"/>
                <a:sym typeface="Calibri"/>
              </a:rPr>
            </a:br>
            <a:r>
              <a:rPr lang="en-GB" b="0" i="0" u="none">
                <a:latin typeface="Calibri"/>
                <a:ea typeface="Calibri"/>
                <a:cs typeface="Calibri"/>
                <a:sym typeface="Calibri"/>
              </a:rPr>
              <a:t>regionskommittén</a:t>
            </a:r>
            <a:endParaRPr/>
          </a:p>
        </p:txBody>
      </p:sp>
      <p:sp>
        <p:nvSpPr>
          <p:cNvPr id="226" name="Google Shape;226;p13"/>
          <p:cNvSpPr txBox="1"/>
          <p:nvPr/>
        </p:nvSpPr>
        <p:spPr>
          <a:xfrm>
            <a:off x="9540951" y="6020374"/>
            <a:ext cx="2279574" cy="641683"/>
          </a:xfrm>
          <a:prstGeom prst="rect">
            <a:avLst/>
          </a:prstGeom>
          <a:noFill/>
          <a:ln>
            <a:noFill/>
          </a:ln>
        </p:spPr>
        <p:txBody>
          <a:bodyPr spcFirstLastPara="1" wrap="square" lIns="0" tIns="0" rIns="0" bIns="0" anchor="t" anchorCtr="0">
            <a:noAutofit/>
          </a:bodyPr>
          <a:lstStyle/>
          <a:p>
            <a:pPr marL="0" marR="0" lvl="0" indent="0" algn="r" rtl="0">
              <a:lnSpc>
                <a:spcPct val="90000"/>
              </a:lnSpc>
              <a:spcBef>
                <a:spcPts val="0"/>
              </a:spcBef>
              <a:spcAft>
                <a:spcPts val="0"/>
              </a:spcAft>
              <a:buClr>
                <a:schemeClr val="lt1"/>
              </a:buClr>
              <a:buSzPts val="1400"/>
              <a:buFont typeface="Arial"/>
              <a:buNone/>
            </a:pPr>
            <a:r>
              <a:rPr lang="en-GB" sz="1400" b="0" i="0" u="none" strike="noStrike" cap="none">
                <a:solidFill>
                  <a:schemeClr val="lt1"/>
                </a:solidFill>
                <a:latin typeface="Calibri"/>
                <a:ea typeface="Calibri"/>
                <a:cs typeface="Calibri"/>
                <a:sym typeface="Calibri"/>
              </a:rPr>
              <a:t>Bygga Europa med</a:t>
            </a:r>
            <a:br>
              <a:rPr lang="en-GB" sz="1400" b="0" i="0" u="none" strike="noStrike" cap="none">
                <a:solidFill>
                  <a:schemeClr val="lt1"/>
                </a:solidFill>
                <a:latin typeface="Calibri"/>
                <a:ea typeface="Calibri"/>
                <a:cs typeface="Calibri"/>
                <a:sym typeface="Calibri"/>
              </a:rPr>
            </a:br>
            <a:r>
              <a:rPr lang="en-GB" sz="2400" b="1" i="0" u="none" strike="noStrike" cap="none">
                <a:solidFill>
                  <a:srgbClr val="FFFF00"/>
                </a:solidFill>
                <a:latin typeface="Calibri"/>
                <a:ea typeface="Calibri"/>
                <a:cs typeface="Calibri"/>
                <a:sym typeface="Calibri"/>
              </a:rPr>
              <a:t>lokala företrädare</a:t>
            </a:r>
            <a:endParaRPr sz="1400" b="0" i="0" u="none" strike="noStrike" cap="none">
              <a:solidFill>
                <a:srgbClr val="000000"/>
              </a:solidFill>
              <a:latin typeface="Arial"/>
              <a:ea typeface="Arial"/>
              <a:cs typeface="Arial"/>
              <a:sym typeface="Arial"/>
            </a:endParaRPr>
          </a:p>
          <a:p>
            <a:pPr marL="0" marR="0" lvl="0" indent="0" algn="r" rtl="0">
              <a:lnSpc>
                <a:spcPct val="90000"/>
              </a:lnSpc>
              <a:spcBef>
                <a:spcPts val="1000"/>
              </a:spcBef>
              <a:spcAft>
                <a:spcPts val="0"/>
              </a:spcAft>
              <a:buClr>
                <a:schemeClr val="lt1"/>
              </a:buClr>
              <a:buSzPts val="1400"/>
              <a:buFont typeface="Arial"/>
              <a:buNone/>
            </a:pPr>
            <a:endParaRPr sz="1400" b="0" i="0" u="none" strike="noStrike" cap="none">
              <a:solidFill>
                <a:schemeClr val="lt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Google Shape;231;p14"/>
          <p:cNvSpPr txBox="1">
            <a:spLocks noGrp="1"/>
          </p:cNvSpPr>
          <p:nvPr>
            <p:ph type="body" idx="1"/>
          </p:nvPr>
        </p:nvSpPr>
        <p:spPr>
          <a:xfrm>
            <a:off x="9540951" y="6020374"/>
            <a:ext cx="2279574" cy="641683"/>
          </a:xfrm>
          <a:prstGeom prst="rect">
            <a:avLst/>
          </a:prstGeom>
          <a:noFill/>
          <a:ln>
            <a:noFill/>
          </a:ln>
        </p:spPr>
        <p:txBody>
          <a:bodyPr spcFirstLastPara="1" wrap="square" lIns="0" tIns="0" rIns="0" bIns="0" anchor="t" anchorCtr="0">
            <a:noAutofit/>
          </a:bodyPr>
          <a:lstStyle/>
          <a:p>
            <a:pPr marL="0" lvl="0" indent="0" algn="r" rtl="0">
              <a:lnSpc>
                <a:spcPct val="90000"/>
              </a:lnSpc>
              <a:spcBef>
                <a:spcPts val="0"/>
              </a:spcBef>
              <a:spcAft>
                <a:spcPts val="0"/>
              </a:spcAft>
              <a:buClr>
                <a:srgbClr val="7F7F7F"/>
              </a:buClr>
              <a:buSzPts val="1400"/>
              <a:buNone/>
            </a:pPr>
            <a:r>
              <a:rPr lang="en-GB" b="0" i="0" u="none"/>
              <a:t>Bygga Europa med</a:t>
            </a:r>
            <a:br>
              <a:rPr lang="en-GB"/>
            </a:br>
            <a:r>
              <a:rPr lang="en-GB" sz="2400" b="1" i="0" u="none">
                <a:solidFill>
                  <a:srgbClr val="13155D"/>
                </a:solidFill>
              </a:rPr>
              <a:t>lokala företrädare</a:t>
            </a:r>
            <a:endParaRPr/>
          </a:p>
          <a:p>
            <a:pPr marL="0" lvl="0" indent="0" algn="r" rtl="0">
              <a:lnSpc>
                <a:spcPct val="90000"/>
              </a:lnSpc>
              <a:spcBef>
                <a:spcPts val="1000"/>
              </a:spcBef>
              <a:spcAft>
                <a:spcPts val="0"/>
              </a:spcAft>
              <a:buClr>
                <a:srgbClr val="7F7F7F"/>
              </a:buClr>
              <a:buSzPts val="1400"/>
              <a:buNone/>
            </a:pPr>
            <a:endParaRPr/>
          </a:p>
        </p:txBody>
      </p:sp>
      <p:sp>
        <p:nvSpPr>
          <p:cNvPr id="232" name="Google Shape;232;p14"/>
          <p:cNvSpPr txBox="1">
            <a:spLocks noGrp="1"/>
          </p:cNvSpPr>
          <p:nvPr>
            <p:ph type="body" idx="2"/>
          </p:nvPr>
        </p:nvSpPr>
        <p:spPr>
          <a:xfrm>
            <a:off x="10058399" y="306759"/>
            <a:ext cx="1762125" cy="890216"/>
          </a:xfrm>
          <a:prstGeom prst="rect">
            <a:avLst/>
          </a:prstGeom>
          <a:noFill/>
          <a:ln>
            <a:noFill/>
          </a:ln>
        </p:spPr>
        <p:txBody>
          <a:bodyPr spcFirstLastPara="1" wrap="square" lIns="0" tIns="0" rIns="0" bIns="0" anchor="t" anchorCtr="0">
            <a:noAutofit/>
          </a:bodyPr>
          <a:lstStyle/>
          <a:p>
            <a:pPr marL="0" lvl="0" indent="0" algn="r" rtl="0">
              <a:lnSpc>
                <a:spcPct val="90000"/>
              </a:lnSpc>
              <a:spcBef>
                <a:spcPts val="0"/>
              </a:spcBef>
              <a:spcAft>
                <a:spcPts val="0"/>
              </a:spcAft>
              <a:buClr>
                <a:srgbClr val="13165D"/>
              </a:buClr>
              <a:buSzPts val="1000"/>
              <a:buNone/>
            </a:pPr>
            <a:r>
              <a:rPr lang="en-GB" b="1" i="0" u="none">
                <a:solidFill>
                  <a:srgbClr val="13165D"/>
                </a:solidFill>
                <a:latin typeface="Calibri"/>
                <a:ea typeface="Calibri"/>
                <a:cs typeface="Calibri"/>
                <a:sym typeface="Calibri"/>
              </a:rPr>
              <a:t>Partnerskap med </a:t>
            </a:r>
            <a:br>
              <a:rPr lang="en-GB" b="1">
                <a:solidFill>
                  <a:srgbClr val="13165D"/>
                </a:solidFill>
                <a:latin typeface="Calibri"/>
                <a:ea typeface="Calibri"/>
                <a:cs typeface="Calibri"/>
                <a:sym typeface="Calibri"/>
              </a:rPr>
            </a:br>
            <a:r>
              <a:rPr lang="en-GB" b="1" i="0" u="none">
                <a:solidFill>
                  <a:srgbClr val="13165D"/>
                </a:solidFill>
                <a:latin typeface="Calibri"/>
                <a:ea typeface="Calibri"/>
                <a:cs typeface="Calibri"/>
                <a:sym typeface="Calibri"/>
              </a:rPr>
              <a:t>regionskommittén</a:t>
            </a:r>
            <a:endParaRPr>
              <a:solidFill>
                <a:srgbClr val="13165D"/>
              </a:solidFill>
              <a:latin typeface="Calibri"/>
              <a:ea typeface="Calibri"/>
              <a:cs typeface="Calibri"/>
              <a:sym typeface="Calibri"/>
            </a:endParaRPr>
          </a:p>
        </p:txBody>
      </p:sp>
      <p:sp>
        <p:nvSpPr>
          <p:cNvPr id="233" name="Google Shape;233;p14"/>
          <p:cNvSpPr txBox="1">
            <a:spLocks noGrp="1"/>
          </p:cNvSpPr>
          <p:nvPr>
            <p:ph type="body" idx="1"/>
          </p:nvPr>
        </p:nvSpPr>
        <p:spPr>
          <a:xfrm>
            <a:off x="371475" y="1449388"/>
            <a:ext cx="11449050" cy="417195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13155D"/>
              </a:buClr>
              <a:buSzPts val="2400"/>
              <a:buFont typeface="Arial"/>
              <a:buNone/>
            </a:pPr>
            <a:r>
              <a:rPr lang="en-GB" sz="2400" b="0" i="0" u="none" strike="noStrike" cap="none">
                <a:solidFill>
                  <a:srgbClr val="13155D"/>
                </a:solidFill>
                <a:latin typeface="Calibri"/>
                <a:ea typeface="Calibri"/>
                <a:cs typeface="Calibri"/>
                <a:sym typeface="Calibri"/>
              </a:rPr>
              <a:t>Nätverket “Bygga Europa med lokala företrädare” gynnas av ett nära </a:t>
            </a:r>
            <a:br>
              <a:rPr lang="en-GB" sz="2400" b="0" i="0" u="none" strike="noStrike" cap="none">
                <a:solidFill>
                  <a:srgbClr val="13155D"/>
                </a:solidFill>
                <a:latin typeface="Calibri"/>
                <a:ea typeface="Calibri"/>
                <a:cs typeface="Calibri"/>
                <a:sym typeface="Calibri"/>
              </a:rPr>
            </a:br>
            <a:r>
              <a:rPr lang="en-GB" sz="2400" b="0" i="0" u="none" strike="noStrike" cap="none">
                <a:solidFill>
                  <a:srgbClr val="13155D"/>
                </a:solidFill>
                <a:latin typeface="Calibri"/>
                <a:ea typeface="Calibri"/>
                <a:cs typeface="Calibri"/>
                <a:sym typeface="Calibri"/>
              </a:rPr>
              <a:t>samarbete med </a:t>
            </a:r>
            <a:r>
              <a:rPr lang="en-GB" sz="2400" b="1" i="0" u="none" strike="noStrike" cap="none">
                <a:solidFill>
                  <a:srgbClr val="13155D"/>
                </a:solidFill>
                <a:latin typeface="Calibri"/>
                <a:ea typeface="Calibri"/>
                <a:cs typeface="Calibri"/>
                <a:sym typeface="Calibri"/>
              </a:rPr>
              <a:t>EU-kommittén i det europeiska nätverket av regionala och lokala EU-beslutsfattare.</a:t>
            </a:r>
            <a:endParaRPr/>
          </a:p>
          <a:p>
            <a:pPr marL="0" marR="0" lvl="0" indent="0" algn="l" rtl="0">
              <a:lnSpc>
                <a:spcPct val="90000"/>
              </a:lnSpc>
              <a:spcBef>
                <a:spcPts val="1000"/>
              </a:spcBef>
              <a:spcAft>
                <a:spcPts val="0"/>
              </a:spcAft>
              <a:buClr>
                <a:srgbClr val="13155D"/>
              </a:buClr>
              <a:buSzPts val="2400"/>
              <a:buFont typeface="Arial"/>
              <a:buNone/>
            </a:pPr>
            <a:r>
              <a:rPr lang="en-GB" sz="2400" b="0" i="0" u="none" strike="noStrike" cap="none">
                <a:solidFill>
                  <a:srgbClr val="13155D"/>
                </a:solidFill>
                <a:latin typeface="Calibri"/>
                <a:ea typeface="Calibri"/>
                <a:cs typeface="Calibri"/>
                <a:sym typeface="Calibri"/>
              </a:rPr>
              <a:t>Det europeiska nätverket av regionala och lokala EU-beslutsfattare, som inrättades av Europeiska regionkommittén (CoR) 2021, delar några av samma mål som vårt nätverk, t.ex. att öka kunskapen om EU:s politik bland lokala beslutsfattare och stödja dem i deras EU-relaterad verksamhet.</a:t>
            </a:r>
            <a:endParaRPr/>
          </a:p>
          <a:p>
            <a:pPr marL="0" marR="0" lvl="0" indent="0" algn="l" rtl="0">
              <a:lnSpc>
                <a:spcPct val="90000"/>
              </a:lnSpc>
              <a:spcBef>
                <a:spcPts val="1000"/>
              </a:spcBef>
              <a:spcAft>
                <a:spcPts val="0"/>
              </a:spcAft>
              <a:buClr>
                <a:srgbClr val="13155D"/>
              </a:buClr>
              <a:buSzPts val="2400"/>
              <a:buFont typeface="Arial"/>
              <a:buNone/>
            </a:pPr>
            <a:r>
              <a:rPr lang="en-GB" sz="2400" b="0" i="0" u="none" strike="noStrike" cap="none">
                <a:solidFill>
                  <a:srgbClr val="13155D"/>
                </a:solidFill>
                <a:latin typeface="Calibri"/>
                <a:ea typeface="Calibri"/>
                <a:cs typeface="Calibri"/>
                <a:sym typeface="Calibri"/>
              </a:rPr>
              <a:t>Medan vårt nätverk främst är inriktat på kommunikation med medborgarna, syftar </a:t>
            </a:r>
            <a:br>
              <a:rPr lang="en-GB" sz="2400" b="0" i="0" u="none" strike="noStrike" cap="none">
                <a:solidFill>
                  <a:srgbClr val="13155D"/>
                </a:solidFill>
                <a:latin typeface="Calibri"/>
                <a:ea typeface="Calibri"/>
                <a:cs typeface="Calibri"/>
                <a:sym typeface="Calibri"/>
              </a:rPr>
            </a:br>
            <a:r>
              <a:rPr lang="en-GB" sz="2400" b="0" i="0" u="none" strike="noStrike" cap="none">
                <a:solidFill>
                  <a:srgbClr val="13155D"/>
                </a:solidFill>
                <a:latin typeface="Calibri"/>
                <a:ea typeface="Calibri"/>
                <a:cs typeface="Calibri"/>
                <a:sym typeface="Calibri"/>
              </a:rPr>
              <a:t>regionskommitténs nätverk till att skapa kopplingar till arbetet för </a:t>
            </a:r>
            <a:br>
              <a:rPr lang="en-GB" sz="2400" b="0" i="0" u="none" strike="noStrike" cap="none">
                <a:solidFill>
                  <a:srgbClr val="13155D"/>
                </a:solidFill>
                <a:latin typeface="Calibri"/>
                <a:ea typeface="Calibri"/>
                <a:cs typeface="Calibri"/>
                <a:sym typeface="Calibri"/>
              </a:rPr>
            </a:br>
            <a:r>
              <a:rPr lang="en-GB" sz="2400" b="0" i="0" u="none" strike="noStrike" cap="none">
                <a:solidFill>
                  <a:srgbClr val="13155D"/>
                </a:solidFill>
                <a:latin typeface="Calibri"/>
                <a:ea typeface="Calibri"/>
                <a:cs typeface="Calibri"/>
                <a:sym typeface="Calibri"/>
              </a:rPr>
              <a:t>regionskommitténs medlemmar.</a:t>
            </a:r>
            <a:endParaRPr/>
          </a:p>
          <a:p>
            <a:pPr marL="0" marR="0" lvl="0" indent="0" algn="l" rtl="0">
              <a:lnSpc>
                <a:spcPct val="90000"/>
              </a:lnSpc>
              <a:spcBef>
                <a:spcPts val="1000"/>
              </a:spcBef>
              <a:spcAft>
                <a:spcPts val="0"/>
              </a:spcAft>
              <a:buClr>
                <a:srgbClr val="13155D"/>
              </a:buClr>
              <a:buSzPts val="2400"/>
              <a:buFont typeface="Arial"/>
              <a:buNone/>
            </a:pPr>
            <a:r>
              <a:rPr lang="en-GB" sz="2400" b="1" i="0" u="none" strike="noStrike" cap="none">
                <a:solidFill>
                  <a:srgbClr val="13155D"/>
                </a:solidFill>
                <a:latin typeface="Calibri"/>
                <a:ea typeface="Calibri"/>
                <a:cs typeface="Calibri"/>
                <a:sym typeface="Calibri"/>
              </a:rPr>
              <a:t>Du kan bli medlem i båda nätverken!</a:t>
            </a:r>
            <a:endParaRPr sz="2400" b="1" i="0" u="none" strike="noStrike" cap="none">
              <a:solidFill>
                <a:srgbClr val="13155D"/>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15"/>
          <p:cNvSpPr txBox="1">
            <a:spLocks noGrp="1"/>
          </p:cNvSpPr>
          <p:nvPr>
            <p:ph type="title"/>
          </p:nvPr>
        </p:nvSpPr>
        <p:spPr>
          <a:xfrm>
            <a:off x="371474" y="1449388"/>
            <a:ext cx="9385475" cy="4140200"/>
          </a:xfrm>
          <a:prstGeom prst="rect">
            <a:avLst/>
          </a:prstGeom>
          <a:noFill/>
          <a:ln>
            <a:noFill/>
          </a:ln>
        </p:spPr>
        <p:txBody>
          <a:bodyPr spcFirstLastPara="1" wrap="square" lIns="0" tIns="0" rIns="0" bIns="0" anchor="ctr" anchorCtr="0">
            <a:noAutofit/>
          </a:bodyPr>
          <a:lstStyle/>
          <a:p>
            <a:pPr marL="0" lvl="0" indent="0" algn="l" rtl="0">
              <a:lnSpc>
                <a:spcPct val="90000"/>
              </a:lnSpc>
              <a:spcBef>
                <a:spcPts val="0"/>
              </a:spcBef>
              <a:spcAft>
                <a:spcPts val="0"/>
              </a:spcAft>
              <a:buClr>
                <a:srgbClr val="FFFFFF"/>
              </a:buClr>
              <a:buSzPts val="4000"/>
              <a:buFont typeface="Calibri"/>
              <a:buNone/>
            </a:pPr>
            <a:r>
              <a:rPr lang="en-GB" b="0" i="0" u="none">
                <a:solidFill>
                  <a:srgbClr val="FFFFFF"/>
                </a:solidFill>
                <a:latin typeface="Calibri"/>
                <a:ea typeface="Calibri"/>
                <a:cs typeface="Calibri"/>
                <a:sym typeface="Calibri"/>
              </a:rPr>
              <a:t>Vad förväntar man sig </a:t>
            </a:r>
            <a:r>
              <a:rPr lang="en-GB" b="1" i="0" u="none">
                <a:solidFill>
                  <a:srgbClr val="FFF100"/>
                </a:solidFill>
                <a:latin typeface="Calibri"/>
                <a:ea typeface="Calibri"/>
                <a:cs typeface="Calibri"/>
                <a:sym typeface="Calibri"/>
              </a:rPr>
              <a:t>av medlemmarna</a:t>
            </a:r>
            <a:br>
              <a:rPr lang="en-GB">
                <a:solidFill>
                  <a:srgbClr val="FFF100"/>
                </a:solidFill>
                <a:latin typeface="Calibri"/>
                <a:ea typeface="Calibri"/>
                <a:cs typeface="Calibri"/>
                <a:sym typeface="Calibri"/>
              </a:rPr>
            </a:br>
            <a:r>
              <a:rPr lang="en-GB" b="1" i="0" u="none">
                <a:solidFill>
                  <a:srgbClr val="FFF100"/>
                </a:solidFill>
                <a:latin typeface="Calibri"/>
                <a:ea typeface="Calibri"/>
                <a:cs typeface="Calibri"/>
                <a:sym typeface="Calibri"/>
              </a:rPr>
              <a:t> i nätverket?</a:t>
            </a:r>
            <a:endParaRPr>
              <a:solidFill>
                <a:srgbClr val="FFF100"/>
              </a:solidFill>
              <a:latin typeface="Calibri"/>
              <a:ea typeface="Calibri"/>
              <a:cs typeface="Calibri"/>
              <a:sym typeface="Calibri"/>
            </a:endParaRPr>
          </a:p>
        </p:txBody>
      </p:sp>
      <p:sp>
        <p:nvSpPr>
          <p:cNvPr id="239" name="Google Shape;239;p15"/>
          <p:cNvSpPr txBox="1"/>
          <p:nvPr/>
        </p:nvSpPr>
        <p:spPr>
          <a:xfrm>
            <a:off x="9540951" y="6020374"/>
            <a:ext cx="2279574" cy="641683"/>
          </a:xfrm>
          <a:prstGeom prst="rect">
            <a:avLst/>
          </a:prstGeom>
          <a:noFill/>
          <a:ln>
            <a:noFill/>
          </a:ln>
        </p:spPr>
        <p:txBody>
          <a:bodyPr spcFirstLastPara="1" wrap="square" lIns="0" tIns="0" rIns="0" bIns="0" anchor="t" anchorCtr="0">
            <a:noAutofit/>
          </a:bodyPr>
          <a:lstStyle/>
          <a:p>
            <a:pPr marL="0" marR="0" lvl="0" indent="0" algn="r" rtl="0">
              <a:lnSpc>
                <a:spcPct val="90000"/>
              </a:lnSpc>
              <a:spcBef>
                <a:spcPts val="0"/>
              </a:spcBef>
              <a:spcAft>
                <a:spcPts val="0"/>
              </a:spcAft>
              <a:buClr>
                <a:schemeClr val="lt1"/>
              </a:buClr>
              <a:buSzPts val="1400"/>
              <a:buFont typeface="Arial"/>
              <a:buNone/>
            </a:pPr>
            <a:r>
              <a:rPr lang="en-GB" sz="1400" b="0" i="0" u="none" strike="noStrike" cap="none">
                <a:solidFill>
                  <a:schemeClr val="lt1"/>
                </a:solidFill>
                <a:latin typeface="Calibri"/>
                <a:ea typeface="Calibri"/>
                <a:cs typeface="Calibri"/>
                <a:sym typeface="Calibri"/>
              </a:rPr>
              <a:t>Bygga Europa med</a:t>
            </a:r>
            <a:br>
              <a:rPr lang="en-GB" sz="1400" b="0" i="0" u="none" strike="noStrike" cap="none">
                <a:solidFill>
                  <a:schemeClr val="lt1"/>
                </a:solidFill>
                <a:latin typeface="Calibri"/>
                <a:ea typeface="Calibri"/>
                <a:cs typeface="Calibri"/>
                <a:sym typeface="Calibri"/>
              </a:rPr>
            </a:br>
            <a:r>
              <a:rPr lang="en-GB" sz="2400" b="1" i="0" u="none" strike="noStrike" cap="none">
                <a:solidFill>
                  <a:srgbClr val="FFFF00"/>
                </a:solidFill>
                <a:latin typeface="Calibri"/>
                <a:ea typeface="Calibri"/>
                <a:cs typeface="Calibri"/>
                <a:sym typeface="Calibri"/>
              </a:rPr>
              <a:t>lokala företrädare</a:t>
            </a:r>
            <a:endParaRPr sz="1400" b="0" i="0" u="none" strike="noStrike" cap="none">
              <a:solidFill>
                <a:srgbClr val="000000"/>
              </a:solidFill>
              <a:latin typeface="Arial"/>
              <a:ea typeface="Arial"/>
              <a:cs typeface="Arial"/>
              <a:sym typeface="Arial"/>
            </a:endParaRPr>
          </a:p>
          <a:p>
            <a:pPr marL="0" marR="0" lvl="0" indent="0" algn="r" rtl="0">
              <a:lnSpc>
                <a:spcPct val="90000"/>
              </a:lnSpc>
              <a:spcBef>
                <a:spcPts val="1000"/>
              </a:spcBef>
              <a:spcAft>
                <a:spcPts val="0"/>
              </a:spcAft>
              <a:buClr>
                <a:schemeClr val="lt1"/>
              </a:buClr>
              <a:buSzPts val="1400"/>
              <a:buFont typeface="Arial"/>
              <a:buNone/>
            </a:pPr>
            <a:endParaRPr sz="1400" b="0" i="0" u="none" strike="noStrike" cap="none">
              <a:solidFill>
                <a:schemeClr val="lt1"/>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44" name="Google Shape;244;p16"/>
          <p:cNvSpPr txBox="1">
            <a:spLocks noGrp="1"/>
          </p:cNvSpPr>
          <p:nvPr>
            <p:ph type="body" idx="1"/>
          </p:nvPr>
        </p:nvSpPr>
        <p:spPr>
          <a:xfrm>
            <a:off x="9540951" y="6020374"/>
            <a:ext cx="2279574" cy="641683"/>
          </a:xfrm>
          <a:prstGeom prst="rect">
            <a:avLst/>
          </a:prstGeom>
          <a:noFill/>
          <a:ln>
            <a:noFill/>
          </a:ln>
        </p:spPr>
        <p:txBody>
          <a:bodyPr spcFirstLastPara="1" wrap="square" lIns="0" tIns="0" rIns="0" bIns="0" anchor="t" anchorCtr="0">
            <a:noAutofit/>
          </a:bodyPr>
          <a:lstStyle/>
          <a:p>
            <a:pPr marL="0" lvl="0" indent="0" algn="r" rtl="0">
              <a:lnSpc>
                <a:spcPct val="90000"/>
              </a:lnSpc>
              <a:spcBef>
                <a:spcPts val="0"/>
              </a:spcBef>
              <a:spcAft>
                <a:spcPts val="0"/>
              </a:spcAft>
              <a:buClr>
                <a:srgbClr val="7F7F7F"/>
              </a:buClr>
              <a:buSzPts val="1400"/>
              <a:buNone/>
            </a:pPr>
            <a:r>
              <a:rPr lang="en-GB" b="0" i="0" u="none"/>
              <a:t>Bygga Europa med</a:t>
            </a:r>
            <a:br>
              <a:rPr lang="en-GB"/>
            </a:br>
            <a:r>
              <a:rPr lang="en-GB" sz="2400" b="1" i="0" u="none">
                <a:solidFill>
                  <a:srgbClr val="13155D"/>
                </a:solidFill>
              </a:rPr>
              <a:t>lokala företrädare</a:t>
            </a:r>
            <a:endParaRPr/>
          </a:p>
          <a:p>
            <a:pPr marL="0" lvl="0" indent="0" algn="r" rtl="0">
              <a:lnSpc>
                <a:spcPct val="90000"/>
              </a:lnSpc>
              <a:spcBef>
                <a:spcPts val="1000"/>
              </a:spcBef>
              <a:spcAft>
                <a:spcPts val="0"/>
              </a:spcAft>
              <a:buClr>
                <a:srgbClr val="7F7F7F"/>
              </a:buClr>
              <a:buSzPts val="1400"/>
              <a:buNone/>
            </a:pPr>
            <a:endParaRPr/>
          </a:p>
        </p:txBody>
      </p:sp>
      <p:sp>
        <p:nvSpPr>
          <p:cNvPr id="245" name="Google Shape;245;p16"/>
          <p:cNvSpPr txBox="1">
            <a:spLocks noGrp="1"/>
          </p:cNvSpPr>
          <p:nvPr>
            <p:ph type="body" idx="2"/>
          </p:nvPr>
        </p:nvSpPr>
        <p:spPr>
          <a:xfrm>
            <a:off x="10058399" y="306759"/>
            <a:ext cx="1762125" cy="890216"/>
          </a:xfrm>
          <a:prstGeom prst="rect">
            <a:avLst/>
          </a:prstGeom>
          <a:noFill/>
          <a:ln>
            <a:noFill/>
          </a:ln>
        </p:spPr>
        <p:txBody>
          <a:bodyPr spcFirstLastPara="1" wrap="square" lIns="0" tIns="0" rIns="0" bIns="0" anchor="t" anchorCtr="0">
            <a:noAutofit/>
          </a:bodyPr>
          <a:lstStyle/>
          <a:p>
            <a:pPr marL="0" lvl="0" indent="0" algn="r" rtl="0">
              <a:lnSpc>
                <a:spcPct val="90000"/>
              </a:lnSpc>
              <a:spcBef>
                <a:spcPts val="0"/>
              </a:spcBef>
              <a:spcAft>
                <a:spcPts val="0"/>
              </a:spcAft>
              <a:buClr>
                <a:srgbClr val="13165D"/>
              </a:buClr>
              <a:buSzPts val="1000"/>
              <a:buNone/>
            </a:pPr>
            <a:r>
              <a:rPr lang="en-GB" b="1" i="0" u="none">
                <a:solidFill>
                  <a:srgbClr val="13165D"/>
                </a:solidFill>
                <a:latin typeface="Calibri"/>
                <a:ea typeface="Calibri"/>
                <a:cs typeface="Calibri"/>
                <a:sym typeface="Calibri"/>
              </a:rPr>
              <a:t>Vad förväntar man sig av medlemmarna i nätverket?</a:t>
            </a:r>
            <a:endParaRPr>
              <a:solidFill>
                <a:srgbClr val="13165D"/>
              </a:solidFill>
              <a:latin typeface="Calibri"/>
              <a:ea typeface="Calibri"/>
              <a:cs typeface="Calibri"/>
              <a:sym typeface="Calibri"/>
            </a:endParaRPr>
          </a:p>
        </p:txBody>
      </p:sp>
      <p:sp>
        <p:nvSpPr>
          <p:cNvPr id="246" name="Google Shape;246;p16"/>
          <p:cNvSpPr txBox="1">
            <a:spLocks noGrp="1"/>
          </p:cNvSpPr>
          <p:nvPr>
            <p:ph type="body" idx="3"/>
          </p:nvPr>
        </p:nvSpPr>
        <p:spPr>
          <a:xfrm>
            <a:off x="329359" y="1449387"/>
            <a:ext cx="7754189" cy="4171724"/>
          </a:xfrm>
          <a:prstGeom prst="rect">
            <a:avLst/>
          </a:prstGeom>
          <a:noFill/>
          <a:ln>
            <a:noFill/>
          </a:ln>
        </p:spPr>
        <p:txBody>
          <a:bodyPr spcFirstLastPara="1" wrap="square" lIns="0" tIns="0" rIns="0" bIns="0" anchor="ctr" anchorCtr="0">
            <a:noAutofit/>
          </a:bodyPr>
          <a:lstStyle/>
          <a:p>
            <a:pPr marL="228600" lvl="0" indent="-228600" algn="l" rtl="0">
              <a:lnSpc>
                <a:spcPct val="90000"/>
              </a:lnSpc>
              <a:spcBef>
                <a:spcPts val="0"/>
              </a:spcBef>
              <a:spcAft>
                <a:spcPts val="0"/>
              </a:spcAft>
              <a:buClr>
                <a:srgbClr val="FFF100"/>
              </a:buClr>
              <a:buSzPts val="1800"/>
              <a:buChar char="•"/>
            </a:pPr>
            <a:r>
              <a:rPr lang="en-GB" sz="1800" b="1" i="0" u="none">
                <a:solidFill>
                  <a:srgbClr val="FFF100"/>
                </a:solidFill>
                <a:latin typeface="Calibri"/>
                <a:ea typeface="Calibri"/>
                <a:cs typeface="Calibri"/>
                <a:sym typeface="Calibri"/>
              </a:rPr>
              <a:t>Delta i en debatt </a:t>
            </a:r>
            <a:r>
              <a:rPr lang="en-GB" sz="1800" b="0" i="0" u="none">
                <a:solidFill>
                  <a:srgbClr val="FFFFFF"/>
                </a:solidFill>
                <a:latin typeface="Calibri"/>
                <a:ea typeface="Calibri"/>
                <a:cs typeface="Calibri"/>
                <a:sym typeface="Calibri"/>
              </a:rPr>
              <a:t>med medlemmar i sin valkrets och i lokala medier om allmänna politiska initiativ och åtgärder som genomförs av EU.</a:t>
            </a:r>
            <a:endParaRPr/>
          </a:p>
          <a:p>
            <a:pPr marL="228600" lvl="0" indent="-228600" algn="l" rtl="0">
              <a:lnSpc>
                <a:spcPct val="90000"/>
              </a:lnSpc>
              <a:spcBef>
                <a:spcPts val="1000"/>
              </a:spcBef>
              <a:spcAft>
                <a:spcPts val="0"/>
              </a:spcAft>
              <a:buClr>
                <a:srgbClr val="FFF100"/>
              </a:buClr>
              <a:buSzPts val="1800"/>
              <a:buChar char="•"/>
            </a:pPr>
            <a:r>
              <a:rPr lang="en-GB" sz="1800" b="1" i="0" u="none">
                <a:solidFill>
                  <a:srgbClr val="FFF100"/>
                </a:solidFill>
                <a:latin typeface="Calibri"/>
                <a:ea typeface="Calibri"/>
                <a:cs typeface="Calibri"/>
                <a:sym typeface="Calibri"/>
              </a:rPr>
              <a:t>Presentera EU:s politik, </a:t>
            </a:r>
            <a:r>
              <a:rPr lang="en-GB" sz="1800" b="0" i="0" u="none">
                <a:solidFill>
                  <a:srgbClr val="FFFFFF"/>
                </a:solidFill>
                <a:latin typeface="Calibri"/>
                <a:ea typeface="Calibri"/>
                <a:cs typeface="Calibri"/>
                <a:sym typeface="Calibri"/>
              </a:rPr>
              <a:t>åtgärder och initiativ på ett objektivt sätt som är baserat på korrekt och trovärdig information.</a:t>
            </a:r>
            <a:endParaRPr sz="1800" b="1">
              <a:solidFill>
                <a:srgbClr val="FFF100"/>
              </a:solidFill>
              <a:latin typeface="Calibri"/>
              <a:ea typeface="Calibri"/>
              <a:cs typeface="Calibri"/>
              <a:sym typeface="Calibri"/>
            </a:endParaRPr>
          </a:p>
          <a:p>
            <a:pPr marL="228600" lvl="0" indent="-228600" algn="l" rtl="0">
              <a:lnSpc>
                <a:spcPct val="90000"/>
              </a:lnSpc>
              <a:spcBef>
                <a:spcPts val="1000"/>
              </a:spcBef>
              <a:spcAft>
                <a:spcPts val="0"/>
              </a:spcAft>
              <a:buClr>
                <a:srgbClr val="FFF100"/>
              </a:buClr>
              <a:buSzPts val="1800"/>
              <a:buChar char="•"/>
            </a:pPr>
            <a:r>
              <a:rPr lang="en-GB" sz="1800" b="1" i="0" u="none">
                <a:solidFill>
                  <a:srgbClr val="FFF100"/>
                </a:solidFill>
                <a:latin typeface="Calibri"/>
                <a:ea typeface="Calibri"/>
                <a:cs typeface="Calibri"/>
                <a:sym typeface="Calibri"/>
              </a:rPr>
              <a:t>Delta i nätverkets verksamhet, </a:t>
            </a:r>
            <a:r>
              <a:rPr lang="en-GB" sz="1800" b="0" i="0" u="none">
                <a:solidFill>
                  <a:srgbClr val="FFFFFF"/>
                </a:solidFill>
                <a:latin typeface="Calibri"/>
                <a:ea typeface="Calibri"/>
                <a:cs typeface="Calibri"/>
                <a:sym typeface="Calibri"/>
              </a:rPr>
              <a:t>till exempel genom att svara på enkäter ungefär två gånger om året.</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p17"/>
          <p:cNvSpPr txBox="1">
            <a:spLocks noGrp="1"/>
          </p:cNvSpPr>
          <p:nvPr>
            <p:ph type="title"/>
          </p:nvPr>
        </p:nvSpPr>
        <p:spPr>
          <a:xfrm>
            <a:off x="371475" y="1449388"/>
            <a:ext cx="7712074" cy="4140200"/>
          </a:xfrm>
          <a:prstGeom prst="rect">
            <a:avLst/>
          </a:prstGeom>
          <a:noFill/>
          <a:ln>
            <a:noFill/>
          </a:ln>
        </p:spPr>
        <p:txBody>
          <a:bodyPr spcFirstLastPara="1" wrap="square" lIns="0" tIns="0" rIns="0" bIns="0" anchor="ctr" anchorCtr="0">
            <a:noAutofit/>
          </a:bodyPr>
          <a:lstStyle/>
          <a:p>
            <a:pPr marL="0" lvl="0" indent="0" algn="l" rtl="0">
              <a:lnSpc>
                <a:spcPct val="90000"/>
              </a:lnSpc>
              <a:spcBef>
                <a:spcPts val="0"/>
              </a:spcBef>
              <a:spcAft>
                <a:spcPts val="0"/>
              </a:spcAft>
              <a:buClr>
                <a:srgbClr val="F2F2F2"/>
              </a:buClr>
              <a:buSzPts val="4000"/>
              <a:buFont typeface="Calibri"/>
              <a:buNone/>
            </a:pPr>
            <a:r>
              <a:rPr lang="en-GB" b="0" i="0" u="none">
                <a:solidFill>
                  <a:srgbClr val="F2F2F2"/>
                </a:solidFill>
                <a:latin typeface="Calibri"/>
                <a:ea typeface="Calibri"/>
                <a:cs typeface="Calibri"/>
                <a:sym typeface="Calibri"/>
              </a:rPr>
              <a:t>Du går med i nätverket</a:t>
            </a:r>
            <a:br>
              <a:rPr lang="en-GB" b="1">
                <a:solidFill>
                  <a:srgbClr val="F2F2F2"/>
                </a:solidFill>
                <a:latin typeface="Calibri"/>
                <a:ea typeface="Calibri"/>
                <a:cs typeface="Calibri"/>
                <a:sym typeface="Calibri"/>
              </a:rPr>
            </a:br>
            <a:r>
              <a:rPr lang="en-GB" b="1" i="0" u="none">
                <a:solidFill>
                  <a:srgbClr val="FFF100"/>
                </a:solidFill>
                <a:latin typeface="Calibri"/>
                <a:ea typeface="Calibri"/>
                <a:cs typeface="Calibri"/>
                <a:sym typeface="Calibri"/>
              </a:rPr>
              <a:t>vad händer härnäst?</a:t>
            </a:r>
            <a:endParaRPr>
              <a:solidFill>
                <a:srgbClr val="F2F2F2"/>
              </a:solidFill>
              <a:latin typeface="Calibri"/>
              <a:ea typeface="Calibri"/>
              <a:cs typeface="Calibri"/>
              <a:sym typeface="Calibri"/>
            </a:endParaRPr>
          </a:p>
        </p:txBody>
      </p:sp>
      <p:sp>
        <p:nvSpPr>
          <p:cNvPr id="252" name="Google Shape;252;p17"/>
          <p:cNvSpPr txBox="1">
            <a:spLocks noGrp="1"/>
          </p:cNvSpPr>
          <p:nvPr>
            <p:ph type="body" idx="1"/>
          </p:nvPr>
        </p:nvSpPr>
        <p:spPr>
          <a:xfrm>
            <a:off x="9540951" y="6020374"/>
            <a:ext cx="2279574" cy="641683"/>
          </a:xfrm>
          <a:prstGeom prst="rect">
            <a:avLst/>
          </a:prstGeom>
          <a:noFill/>
          <a:ln>
            <a:noFill/>
          </a:ln>
        </p:spPr>
        <p:txBody>
          <a:bodyPr spcFirstLastPara="1" wrap="square" lIns="0" tIns="0" rIns="0" bIns="0" anchor="t" anchorCtr="0">
            <a:noAutofit/>
          </a:bodyPr>
          <a:lstStyle/>
          <a:p>
            <a:pPr marL="0" lvl="0" indent="0" algn="r" rtl="0">
              <a:lnSpc>
                <a:spcPct val="90000"/>
              </a:lnSpc>
              <a:spcBef>
                <a:spcPts val="0"/>
              </a:spcBef>
              <a:spcAft>
                <a:spcPts val="0"/>
              </a:spcAft>
              <a:buClr>
                <a:srgbClr val="7F7F7F"/>
              </a:buClr>
              <a:buSzPts val="1400"/>
              <a:buNone/>
            </a:pPr>
            <a:r>
              <a:rPr lang="en-GB" b="0" i="0" u="none"/>
              <a:t>Bygga Europa med</a:t>
            </a:r>
            <a:br>
              <a:rPr lang="en-GB"/>
            </a:br>
            <a:r>
              <a:rPr lang="en-GB" sz="2400" b="1" i="0" u="none">
                <a:solidFill>
                  <a:srgbClr val="13155D"/>
                </a:solidFill>
              </a:rPr>
              <a:t>lokala företrädare</a:t>
            </a:r>
            <a:endParaRPr/>
          </a:p>
          <a:p>
            <a:pPr marL="0" lvl="0" indent="0" algn="r" rtl="0">
              <a:lnSpc>
                <a:spcPct val="90000"/>
              </a:lnSpc>
              <a:spcBef>
                <a:spcPts val="1000"/>
              </a:spcBef>
              <a:spcAft>
                <a:spcPts val="0"/>
              </a:spcAft>
              <a:buClr>
                <a:srgbClr val="7F7F7F"/>
              </a:buClr>
              <a:buSzPts val="1400"/>
              <a:buNone/>
            </a:pP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2"/>
          <p:cNvSpPr txBox="1">
            <a:spLocks noGrp="1"/>
          </p:cNvSpPr>
          <p:nvPr>
            <p:ph type="title"/>
          </p:nvPr>
        </p:nvSpPr>
        <p:spPr>
          <a:xfrm>
            <a:off x="315719" y="1449388"/>
            <a:ext cx="11437899" cy="1683557"/>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Clr>
                <a:schemeClr val="lt1"/>
              </a:buClr>
              <a:buSzPts val="4000"/>
              <a:buFont typeface="Calibri"/>
              <a:buNone/>
            </a:pPr>
            <a:r>
              <a:rPr lang="en-GB" sz="4000" b="0" i="0" u="none">
                <a:latin typeface="Calibri"/>
                <a:ea typeface="Calibri"/>
                <a:cs typeface="Calibri"/>
                <a:sym typeface="Calibri"/>
              </a:rPr>
              <a:t>Vad är</a:t>
            </a:r>
            <a:r>
              <a:rPr lang="en-GB" sz="4000" b="1" i="0" u="none">
                <a:latin typeface="Calibri"/>
                <a:ea typeface="Calibri"/>
                <a:cs typeface="Calibri"/>
                <a:sym typeface="Calibri"/>
              </a:rPr>
              <a:t> </a:t>
            </a:r>
            <a:endParaRPr sz="4000">
              <a:latin typeface="Calibri"/>
              <a:ea typeface="Calibri"/>
              <a:cs typeface="Calibri"/>
              <a:sym typeface="Calibri"/>
            </a:endParaRPr>
          </a:p>
        </p:txBody>
      </p:sp>
      <p:sp>
        <p:nvSpPr>
          <p:cNvPr id="141" name="Google Shape;141;p2"/>
          <p:cNvSpPr txBox="1">
            <a:spLocks noGrp="1"/>
          </p:cNvSpPr>
          <p:nvPr>
            <p:ph type="body" idx="1"/>
          </p:nvPr>
        </p:nvSpPr>
        <p:spPr>
          <a:xfrm>
            <a:off x="304568" y="3132946"/>
            <a:ext cx="11437899" cy="1683556"/>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rgbClr val="FFF200"/>
              </a:buClr>
              <a:buSzPts val="5400"/>
              <a:buNone/>
            </a:pPr>
            <a:r>
              <a:rPr lang="en-GB" sz="5400" b="1" i="0" u="none">
                <a:solidFill>
                  <a:srgbClr val="FFF200"/>
                </a:solidFill>
                <a:latin typeface="Calibri"/>
                <a:ea typeface="Calibri"/>
                <a:cs typeface="Calibri"/>
                <a:sym typeface="Calibri"/>
              </a:rPr>
              <a:t>”Bygga Europa med</a:t>
            </a:r>
            <a:br>
              <a:rPr lang="en-GB" sz="5400" b="1">
                <a:solidFill>
                  <a:srgbClr val="FFF200"/>
                </a:solidFill>
                <a:latin typeface="Calibri"/>
                <a:ea typeface="Calibri"/>
                <a:cs typeface="Calibri"/>
                <a:sym typeface="Calibri"/>
              </a:rPr>
            </a:br>
            <a:r>
              <a:rPr lang="en-GB" sz="5400" b="0" i="0" u="none">
                <a:solidFill>
                  <a:srgbClr val="FFF200"/>
                </a:solidFill>
                <a:latin typeface="Calibri"/>
                <a:ea typeface="Calibri"/>
                <a:cs typeface="Calibri"/>
                <a:sym typeface="Calibri"/>
              </a:rPr>
              <a:t>	</a:t>
            </a:r>
            <a:r>
              <a:rPr lang="en-GB" sz="5400" b="1" i="0" u="none">
                <a:solidFill>
                  <a:srgbClr val="FFF200"/>
                </a:solidFill>
                <a:latin typeface="Calibri"/>
                <a:ea typeface="Calibri"/>
                <a:cs typeface="Calibri"/>
                <a:sym typeface="Calibri"/>
              </a:rPr>
              <a:t>lokala företrädare”?</a:t>
            </a:r>
            <a:endParaRPr sz="5400">
              <a:solidFill>
                <a:srgbClr val="FFF200"/>
              </a:solidFill>
              <a:latin typeface="Calibri"/>
              <a:ea typeface="Calibri"/>
              <a:cs typeface="Calibri"/>
              <a:sym typeface="Calibri"/>
            </a:endParaRPr>
          </a:p>
        </p:txBody>
      </p:sp>
      <p:sp>
        <p:nvSpPr>
          <p:cNvPr id="142" name="Google Shape;142;p2"/>
          <p:cNvSpPr txBox="1">
            <a:spLocks noGrp="1"/>
          </p:cNvSpPr>
          <p:nvPr>
            <p:ph type="body" idx="2"/>
          </p:nvPr>
        </p:nvSpPr>
        <p:spPr>
          <a:xfrm>
            <a:off x="9540951" y="6020374"/>
            <a:ext cx="2279574" cy="641683"/>
          </a:xfrm>
          <a:prstGeom prst="rect">
            <a:avLst/>
          </a:prstGeom>
          <a:noFill/>
          <a:ln>
            <a:noFill/>
          </a:ln>
        </p:spPr>
        <p:txBody>
          <a:bodyPr spcFirstLastPara="1" wrap="square" lIns="0" tIns="0" rIns="0" bIns="0" anchor="t" anchorCtr="0">
            <a:noAutofit/>
          </a:bodyPr>
          <a:lstStyle/>
          <a:p>
            <a:pPr marL="0" lvl="0" indent="0" algn="r" rtl="0">
              <a:lnSpc>
                <a:spcPct val="90000"/>
              </a:lnSpc>
              <a:spcBef>
                <a:spcPts val="0"/>
              </a:spcBef>
              <a:spcAft>
                <a:spcPts val="0"/>
              </a:spcAft>
              <a:buClr>
                <a:schemeClr val="lt1"/>
              </a:buClr>
              <a:buSzPts val="1400"/>
              <a:buNone/>
            </a:pPr>
            <a:r>
              <a:rPr lang="en-GB" b="0" i="0" u="none"/>
              <a:t>Bygga Europa med</a:t>
            </a:r>
            <a:br>
              <a:rPr lang="en-GB"/>
            </a:br>
            <a:r>
              <a:rPr lang="en-GB" sz="2400" b="1" i="0" u="none">
                <a:solidFill>
                  <a:srgbClr val="FFFF00"/>
                </a:solidFill>
              </a:rPr>
              <a:t>lokala företrädare</a:t>
            </a:r>
            <a:endParaRPr/>
          </a:p>
          <a:p>
            <a:pPr marL="0" lvl="0" indent="0" algn="r" rtl="0">
              <a:lnSpc>
                <a:spcPct val="90000"/>
              </a:lnSpc>
              <a:spcBef>
                <a:spcPts val="1000"/>
              </a:spcBef>
              <a:spcAft>
                <a:spcPts val="0"/>
              </a:spcAft>
              <a:buClr>
                <a:schemeClr val="lt1"/>
              </a:buClr>
              <a:buSzPts val="1400"/>
              <a:buNone/>
            </a:pP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57" name="Google Shape;257;p18"/>
          <p:cNvSpPr txBox="1">
            <a:spLocks noGrp="1"/>
          </p:cNvSpPr>
          <p:nvPr>
            <p:ph type="body" idx="1"/>
          </p:nvPr>
        </p:nvSpPr>
        <p:spPr>
          <a:xfrm>
            <a:off x="9540951" y="6020374"/>
            <a:ext cx="2279574" cy="641683"/>
          </a:xfrm>
          <a:prstGeom prst="rect">
            <a:avLst/>
          </a:prstGeom>
          <a:noFill/>
          <a:ln>
            <a:noFill/>
          </a:ln>
        </p:spPr>
        <p:txBody>
          <a:bodyPr spcFirstLastPara="1" wrap="square" lIns="0" tIns="0" rIns="0" bIns="0" anchor="t" anchorCtr="0">
            <a:noAutofit/>
          </a:bodyPr>
          <a:lstStyle/>
          <a:p>
            <a:pPr marL="0" lvl="0" indent="0" algn="r" rtl="0">
              <a:lnSpc>
                <a:spcPct val="90000"/>
              </a:lnSpc>
              <a:spcBef>
                <a:spcPts val="0"/>
              </a:spcBef>
              <a:spcAft>
                <a:spcPts val="0"/>
              </a:spcAft>
              <a:buClr>
                <a:srgbClr val="7F7F7F"/>
              </a:buClr>
              <a:buSzPts val="1400"/>
              <a:buNone/>
            </a:pPr>
            <a:r>
              <a:rPr lang="en-GB" b="0" i="0" u="none"/>
              <a:t>Bygga Europa med</a:t>
            </a:r>
            <a:br>
              <a:rPr lang="en-GB"/>
            </a:br>
            <a:r>
              <a:rPr lang="en-GB" sz="2400" b="1" i="0" u="none">
                <a:solidFill>
                  <a:srgbClr val="13155D"/>
                </a:solidFill>
              </a:rPr>
              <a:t>lokala företrädare</a:t>
            </a:r>
            <a:endParaRPr/>
          </a:p>
          <a:p>
            <a:pPr marL="0" lvl="0" indent="0" algn="r" rtl="0">
              <a:lnSpc>
                <a:spcPct val="90000"/>
              </a:lnSpc>
              <a:spcBef>
                <a:spcPts val="1000"/>
              </a:spcBef>
              <a:spcAft>
                <a:spcPts val="0"/>
              </a:spcAft>
              <a:buClr>
                <a:srgbClr val="7F7F7F"/>
              </a:buClr>
              <a:buSzPts val="1400"/>
              <a:buNone/>
            </a:pPr>
            <a:endParaRPr/>
          </a:p>
        </p:txBody>
      </p:sp>
      <p:sp>
        <p:nvSpPr>
          <p:cNvPr id="258" name="Google Shape;258;p18"/>
          <p:cNvSpPr txBox="1">
            <a:spLocks noGrp="1"/>
          </p:cNvSpPr>
          <p:nvPr>
            <p:ph type="body" idx="2"/>
          </p:nvPr>
        </p:nvSpPr>
        <p:spPr>
          <a:xfrm>
            <a:off x="10058399" y="306759"/>
            <a:ext cx="1762125" cy="890216"/>
          </a:xfrm>
          <a:prstGeom prst="rect">
            <a:avLst/>
          </a:prstGeom>
          <a:noFill/>
          <a:ln>
            <a:noFill/>
          </a:ln>
        </p:spPr>
        <p:txBody>
          <a:bodyPr spcFirstLastPara="1" wrap="square" lIns="0" tIns="0" rIns="0" bIns="0" anchor="t" anchorCtr="0">
            <a:noAutofit/>
          </a:bodyPr>
          <a:lstStyle/>
          <a:p>
            <a:pPr marL="0" lvl="0" indent="0" algn="r" rtl="0">
              <a:lnSpc>
                <a:spcPct val="90000"/>
              </a:lnSpc>
              <a:spcBef>
                <a:spcPts val="0"/>
              </a:spcBef>
              <a:spcAft>
                <a:spcPts val="0"/>
              </a:spcAft>
              <a:buClr>
                <a:srgbClr val="13165D"/>
              </a:buClr>
              <a:buSzPts val="1000"/>
              <a:buNone/>
            </a:pPr>
            <a:r>
              <a:rPr lang="en-GB" b="1" i="0" u="none">
                <a:solidFill>
                  <a:srgbClr val="13165D"/>
                </a:solidFill>
                <a:latin typeface="Calibri"/>
                <a:ea typeface="Calibri"/>
                <a:cs typeface="Calibri"/>
                <a:sym typeface="Calibri"/>
              </a:rPr>
              <a:t>Du går med i nätverket</a:t>
            </a:r>
            <a:br>
              <a:rPr lang="en-GB">
                <a:solidFill>
                  <a:srgbClr val="13165D"/>
                </a:solidFill>
              </a:rPr>
            </a:br>
            <a:r>
              <a:rPr lang="en-GB" b="1" i="0" u="none">
                <a:solidFill>
                  <a:srgbClr val="13165D"/>
                </a:solidFill>
                <a:latin typeface="Calibri"/>
                <a:ea typeface="Calibri"/>
                <a:cs typeface="Calibri"/>
                <a:sym typeface="Calibri"/>
              </a:rPr>
              <a:t>vad händer härnäst?</a:t>
            </a:r>
            <a:endParaRPr>
              <a:solidFill>
                <a:srgbClr val="13165D"/>
              </a:solidFill>
              <a:latin typeface="Calibri"/>
              <a:ea typeface="Calibri"/>
              <a:cs typeface="Calibri"/>
              <a:sym typeface="Calibri"/>
            </a:endParaRPr>
          </a:p>
        </p:txBody>
      </p:sp>
      <p:sp>
        <p:nvSpPr>
          <p:cNvPr id="259" name="Google Shape;259;p18"/>
          <p:cNvSpPr txBox="1">
            <a:spLocks noGrp="1"/>
          </p:cNvSpPr>
          <p:nvPr>
            <p:ph type="body" idx="3"/>
          </p:nvPr>
        </p:nvSpPr>
        <p:spPr>
          <a:xfrm>
            <a:off x="360888" y="1449387"/>
            <a:ext cx="5260646" cy="4171724"/>
          </a:xfrm>
          <a:prstGeom prst="rect">
            <a:avLst/>
          </a:prstGeom>
          <a:noFill/>
          <a:ln>
            <a:noFill/>
          </a:ln>
        </p:spPr>
        <p:txBody>
          <a:bodyPr spcFirstLastPara="1" wrap="square" lIns="0" tIns="0" rIns="0" bIns="0" anchor="ctr" anchorCtr="0">
            <a:noAutofit/>
          </a:bodyPr>
          <a:lstStyle/>
          <a:p>
            <a:pPr marL="0" lvl="0" indent="0" algn="l" rtl="0">
              <a:lnSpc>
                <a:spcPct val="90000"/>
              </a:lnSpc>
              <a:spcBef>
                <a:spcPts val="0"/>
              </a:spcBef>
              <a:spcAft>
                <a:spcPts val="0"/>
              </a:spcAft>
              <a:buClr>
                <a:srgbClr val="13165D"/>
              </a:buClr>
              <a:buSzPts val="1800"/>
              <a:buNone/>
            </a:pPr>
            <a:r>
              <a:rPr lang="en-GB" sz="1800" b="1" i="0" u="none">
                <a:solidFill>
                  <a:srgbClr val="13165D"/>
                </a:solidFill>
                <a:latin typeface="Calibri"/>
                <a:ea typeface="Calibri"/>
                <a:cs typeface="Calibri"/>
                <a:sym typeface="Calibri"/>
              </a:rPr>
              <a:t>När en lokal myndighet och dess utsedda rådgivare har godkänts som partner och medlem i projektet kommer de att:</a:t>
            </a:r>
            <a:endParaRPr sz="1800" b="1">
              <a:solidFill>
                <a:srgbClr val="13165D"/>
              </a:solidFill>
              <a:latin typeface="Calibri"/>
              <a:ea typeface="Calibri"/>
              <a:cs typeface="Calibri"/>
              <a:sym typeface="Calibri"/>
            </a:endParaRPr>
          </a:p>
          <a:p>
            <a:pPr marL="228600" lvl="0" indent="-228600" algn="l" rtl="0">
              <a:lnSpc>
                <a:spcPct val="90000"/>
              </a:lnSpc>
              <a:spcBef>
                <a:spcPts val="1000"/>
              </a:spcBef>
              <a:spcAft>
                <a:spcPts val="0"/>
              </a:spcAft>
              <a:buClr>
                <a:srgbClr val="13165D"/>
              </a:buClr>
              <a:buSzPts val="1800"/>
              <a:buChar char="•"/>
            </a:pPr>
            <a:r>
              <a:rPr lang="en-GB" sz="1800" b="1" i="0" u="none">
                <a:solidFill>
                  <a:srgbClr val="13165D"/>
                </a:solidFill>
                <a:latin typeface="Calibri"/>
                <a:ea typeface="Calibri"/>
                <a:cs typeface="Calibri"/>
                <a:sym typeface="Calibri"/>
              </a:rPr>
              <a:t>få presentationsmaterial</a:t>
            </a:r>
            <a:r>
              <a:rPr lang="en-GB" sz="1800" b="0" i="0" u="none">
                <a:solidFill>
                  <a:srgbClr val="13165D"/>
                </a:solidFill>
                <a:latin typeface="Calibri"/>
                <a:ea typeface="Calibri"/>
                <a:cs typeface="Calibri"/>
                <a:sym typeface="Calibri"/>
              </a:rPr>
              <a:t> för att informera om sitt deltagande i projektet, inklusive ett utskrivbart certifikat till medlemmen, en metallplatta och en presentationstavla till den lokala myndigheten som ska visas upp på platser som är öppna för allmänheten</a:t>
            </a:r>
            <a:endParaRPr/>
          </a:p>
          <a:p>
            <a:pPr marL="228600" lvl="0" indent="-228600" algn="l" rtl="0">
              <a:lnSpc>
                <a:spcPct val="90000"/>
              </a:lnSpc>
              <a:spcBef>
                <a:spcPts val="1000"/>
              </a:spcBef>
              <a:spcAft>
                <a:spcPts val="0"/>
              </a:spcAft>
              <a:buClr>
                <a:srgbClr val="13165D"/>
              </a:buClr>
              <a:buSzPts val="1800"/>
              <a:buChar char="•"/>
            </a:pPr>
            <a:r>
              <a:rPr lang="en-GB" sz="1800" b="1" i="0" u="none">
                <a:solidFill>
                  <a:srgbClr val="13165D"/>
                </a:solidFill>
                <a:latin typeface="Calibri"/>
                <a:ea typeface="Calibri"/>
                <a:cs typeface="Calibri"/>
                <a:sym typeface="Calibri"/>
              </a:rPr>
              <a:t>listas</a:t>
            </a:r>
            <a:r>
              <a:rPr lang="en-GB" sz="1800" b="0" i="0" u="none">
                <a:solidFill>
                  <a:srgbClr val="13165D"/>
                </a:solidFill>
                <a:latin typeface="Calibri"/>
                <a:ea typeface="Calibri"/>
                <a:cs typeface="Calibri"/>
                <a:sym typeface="Calibri"/>
              </a:rPr>
              <a:t> på den officiella webbplatsen som projektmedlemmar</a:t>
            </a:r>
            <a:endParaRPr/>
          </a:p>
          <a:p>
            <a:pPr marL="228600" lvl="0" indent="-228600" algn="l" rtl="0">
              <a:lnSpc>
                <a:spcPct val="90000"/>
              </a:lnSpc>
              <a:spcBef>
                <a:spcPts val="1000"/>
              </a:spcBef>
              <a:spcAft>
                <a:spcPts val="0"/>
              </a:spcAft>
              <a:buClr>
                <a:srgbClr val="13165D"/>
              </a:buClr>
              <a:buSzPts val="1800"/>
              <a:buChar char="•"/>
            </a:pPr>
            <a:r>
              <a:rPr lang="en-GB" sz="1800" b="1" i="0" u="none">
                <a:solidFill>
                  <a:srgbClr val="13165D"/>
                </a:solidFill>
                <a:latin typeface="Calibri"/>
                <a:ea typeface="Calibri"/>
                <a:cs typeface="Calibri"/>
                <a:sym typeface="Calibri"/>
              </a:rPr>
              <a:t>få åtkomst</a:t>
            </a:r>
            <a:r>
              <a:rPr lang="en-GB" sz="1800" b="0" i="0" u="none">
                <a:solidFill>
                  <a:srgbClr val="13165D"/>
                </a:solidFill>
                <a:latin typeface="Calibri"/>
                <a:ea typeface="Calibri"/>
                <a:cs typeface="Calibri"/>
                <a:sym typeface="Calibri"/>
              </a:rPr>
              <a:t> till en informationsplattform online</a:t>
            </a:r>
            <a:endParaRPr/>
          </a:p>
          <a:p>
            <a:pPr marL="228600" lvl="0" indent="-228600" algn="l" rtl="0">
              <a:lnSpc>
                <a:spcPct val="90000"/>
              </a:lnSpc>
              <a:spcBef>
                <a:spcPts val="1000"/>
              </a:spcBef>
              <a:spcAft>
                <a:spcPts val="0"/>
              </a:spcAft>
              <a:buClr>
                <a:srgbClr val="13165D"/>
              </a:buClr>
              <a:buSzPts val="1800"/>
              <a:buChar char="•"/>
            </a:pPr>
            <a:r>
              <a:rPr lang="en-GB" sz="1800" b="0" i="0" u="none">
                <a:solidFill>
                  <a:srgbClr val="13165D"/>
                </a:solidFill>
                <a:latin typeface="Calibri"/>
                <a:ea typeface="Calibri"/>
                <a:cs typeface="Calibri"/>
                <a:sym typeface="Calibri"/>
              </a:rPr>
              <a:t>börja få </a:t>
            </a:r>
            <a:r>
              <a:rPr lang="en-GB" sz="1800" b="1" i="0" u="none">
                <a:solidFill>
                  <a:srgbClr val="13165D"/>
                </a:solidFill>
                <a:latin typeface="Calibri"/>
                <a:ea typeface="Calibri"/>
                <a:cs typeface="Calibri"/>
                <a:sym typeface="Calibri"/>
              </a:rPr>
              <a:t>material och uppdateringar</a:t>
            </a:r>
            <a:r>
              <a:rPr lang="en-GB" sz="1800" b="0" i="0" u="none">
                <a:solidFill>
                  <a:srgbClr val="13165D"/>
                </a:solidFill>
                <a:latin typeface="Calibri"/>
                <a:ea typeface="Calibri"/>
                <a:cs typeface="Calibri"/>
                <a:sym typeface="Calibri"/>
              </a:rPr>
              <a:t> om projektverksamheten via e-post</a:t>
            </a:r>
            <a:endParaRPr/>
          </a:p>
        </p:txBody>
      </p:sp>
      <p:sp>
        <p:nvSpPr>
          <p:cNvPr id="260" name="Google Shape;260;p18"/>
          <p:cNvSpPr txBox="1"/>
          <p:nvPr/>
        </p:nvSpPr>
        <p:spPr>
          <a:xfrm>
            <a:off x="6102972" y="1794603"/>
            <a:ext cx="5058364" cy="4042729"/>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13155D"/>
              </a:buClr>
              <a:buSzPts val="1800"/>
              <a:buFont typeface="Calibri"/>
              <a:buNone/>
            </a:pPr>
            <a:r>
              <a:rPr lang="en-GB" sz="1800" b="1" i="0" u="none" strike="noStrike" cap="none">
                <a:solidFill>
                  <a:srgbClr val="13155D"/>
                </a:solidFill>
                <a:latin typeface="Calibri"/>
                <a:ea typeface="Calibri"/>
                <a:cs typeface="Calibri"/>
                <a:sym typeface="Calibri"/>
              </a:rPr>
              <a:t>Dessutom kommer de lokala beslutsfattarna att få en introduktionsenkät om sina intressen och informationsbehov. De kommer också att bjudas in till informationsmöten online och offline som rör deras intresseområden och informationsbehov.</a:t>
            </a:r>
            <a:endParaRPr sz="1800" b="0" i="0" u="none" strike="noStrike" cap="none">
              <a:solidFill>
                <a:srgbClr val="13155D"/>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5" name="Google Shape;265;p19"/>
          <p:cNvSpPr txBox="1">
            <a:spLocks noGrp="1"/>
          </p:cNvSpPr>
          <p:nvPr>
            <p:ph type="title"/>
          </p:nvPr>
        </p:nvSpPr>
        <p:spPr>
          <a:xfrm>
            <a:off x="371475" y="1449389"/>
            <a:ext cx="4954152" cy="41402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13165D"/>
              </a:buClr>
              <a:buSzPts val="2000"/>
              <a:buFont typeface="Calibri"/>
              <a:buNone/>
            </a:pPr>
            <a:r>
              <a:rPr lang="en-GB" sz="2000" b="0" i="0" u="none" strike="noStrike" cap="none">
                <a:solidFill>
                  <a:srgbClr val="13165D"/>
                </a:solidFill>
                <a:latin typeface="Calibri"/>
                <a:ea typeface="Calibri"/>
                <a:cs typeface="Calibri"/>
                <a:sym typeface="Calibri"/>
              </a:rPr>
              <a:t>Kommunikationsplattformen online för medlemmarna av Bygga Europa med lokala företrädare tillhandahålls från </a:t>
            </a:r>
            <a:r>
              <a:rPr lang="en-GB" sz="2000" b="1" i="0" u="none" strike="noStrike" cap="none">
                <a:solidFill>
                  <a:srgbClr val="13165D"/>
                </a:solidFill>
                <a:latin typeface="Calibri"/>
                <a:ea typeface="Calibri"/>
                <a:cs typeface="Calibri"/>
                <a:sym typeface="Calibri"/>
              </a:rPr>
              <a:t>Futurium-plattformen från Europeiska kommissionen</a:t>
            </a:r>
            <a:r>
              <a:rPr lang="en-GB" sz="2000" b="0" i="0" u="none" strike="noStrike" cap="none">
                <a:solidFill>
                  <a:srgbClr val="13165D"/>
                </a:solidFill>
                <a:latin typeface="Calibri"/>
                <a:ea typeface="Calibri"/>
                <a:cs typeface="Calibri"/>
                <a:sym typeface="Calibri"/>
              </a:rPr>
              <a:t> (https://futurium.ec.europa.eu). </a:t>
            </a:r>
            <a:br>
              <a:rPr lang="en-GB" sz="2000" b="0" i="0" u="none" strike="noStrike" cap="none">
                <a:solidFill>
                  <a:srgbClr val="13165D"/>
                </a:solidFill>
                <a:latin typeface="Calibri"/>
                <a:ea typeface="Calibri"/>
                <a:cs typeface="Calibri"/>
                <a:sym typeface="Calibri"/>
              </a:rPr>
            </a:br>
            <a:br>
              <a:rPr lang="en-GB" sz="2000" b="0" i="0" u="none" strike="noStrike" cap="none">
                <a:solidFill>
                  <a:srgbClr val="13165D"/>
                </a:solidFill>
                <a:latin typeface="Calibri"/>
                <a:ea typeface="Calibri"/>
                <a:cs typeface="Calibri"/>
                <a:sym typeface="Calibri"/>
              </a:rPr>
            </a:br>
            <a:r>
              <a:rPr lang="en-GB" sz="2000" b="0" i="0" u="none" strike="noStrike" cap="none">
                <a:solidFill>
                  <a:srgbClr val="13165D"/>
                </a:solidFill>
                <a:latin typeface="Calibri"/>
                <a:ea typeface="Calibri"/>
                <a:cs typeface="Calibri"/>
                <a:sym typeface="Calibri"/>
              </a:rPr>
              <a:t>Medlemmar behöver registrera sig för </a:t>
            </a:r>
            <a:r>
              <a:rPr lang="en-GB" sz="2000" b="1" i="0" u="none" strike="noStrike" cap="none">
                <a:solidFill>
                  <a:srgbClr val="13165D"/>
                </a:solidFill>
                <a:latin typeface="Calibri"/>
                <a:ea typeface="Calibri"/>
                <a:cs typeface="Calibri"/>
                <a:sym typeface="Calibri"/>
              </a:rPr>
              <a:t>EU-inloggning</a:t>
            </a:r>
            <a:r>
              <a:rPr lang="en-GB" sz="2000" b="0" i="0" u="none" strike="noStrike" cap="none">
                <a:solidFill>
                  <a:srgbClr val="13165D"/>
                </a:solidFill>
                <a:latin typeface="Calibri"/>
                <a:ea typeface="Calibri"/>
                <a:cs typeface="Calibri"/>
                <a:sym typeface="Calibri"/>
              </a:rPr>
              <a:t> för åtkomst till plattformen. </a:t>
            </a:r>
            <a:endParaRPr sz="2000" b="0" i="0" u="none" strike="noStrike" cap="none">
              <a:solidFill>
                <a:schemeClr val="dk1"/>
              </a:solidFill>
              <a:latin typeface="Calibri"/>
              <a:ea typeface="Calibri"/>
              <a:cs typeface="Calibri"/>
              <a:sym typeface="Calibri"/>
            </a:endParaRPr>
          </a:p>
        </p:txBody>
      </p:sp>
      <p:sp>
        <p:nvSpPr>
          <p:cNvPr id="266" name="Google Shape;266;p19"/>
          <p:cNvSpPr txBox="1">
            <a:spLocks noGrp="1"/>
          </p:cNvSpPr>
          <p:nvPr>
            <p:ph type="body" idx="1"/>
          </p:nvPr>
        </p:nvSpPr>
        <p:spPr>
          <a:xfrm>
            <a:off x="9540951" y="6020374"/>
            <a:ext cx="2279574" cy="641683"/>
          </a:xfrm>
          <a:prstGeom prst="rect">
            <a:avLst/>
          </a:prstGeom>
          <a:noFill/>
          <a:ln>
            <a:noFill/>
          </a:ln>
        </p:spPr>
        <p:txBody>
          <a:bodyPr spcFirstLastPara="1" wrap="square" lIns="0" tIns="0" rIns="0" bIns="0" anchor="t" anchorCtr="0">
            <a:noAutofit/>
          </a:bodyPr>
          <a:lstStyle/>
          <a:p>
            <a:pPr marL="0" lvl="0" indent="0" algn="r" rtl="0">
              <a:lnSpc>
                <a:spcPct val="90000"/>
              </a:lnSpc>
              <a:spcBef>
                <a:spcPts val="0"/>
              </a:spcBef>
              <a:spcAft>
                <a:spcPts val="0"/>
              </a:spcAft>
              <a:buClr>
                <a:srgbClr val="7F7F7F"/>
              </a:buClr>
              <a:buSzPts val="1400"/>
              <a:buNone/>
            </a:pPr>
            <a:r>
              <a:rPr lang="en-GB" b="0" i="0" u="none"/>
              <a:t>Bygga Europa med</a:t>
            </a:r>
            <a:br>
              <a:rPr lang="en-GB"/>
            </a:br>
            <a:r>
              <a:rPr lang="en-GB" sz="2400" b="1" i="0" u="none">
                <a:solidFill>
                  <a:srgbClr val="13155D"/>
                </a:solidFill>
              </a:rPr>
              <a:t>lokala företrädare</a:t>
            </a:r>
            <a:endParaRPr/>
          </a:p>
          <a:p>
            <a:pPr marL="0" lvl="0" indent="0" algn="r" rtl="0">
              <a:lnSpc>
                <a:spcPct val="90000"/>
              </a:lnSpc>
              <a:spcBef>
                <a:spcPts val="1000"/>
              </a:spcBef>
              <a:spcAft>
                <a:spcPts val="0"/>
              </a:spcAft>
              <a:buClr>
                <a:srgbClr val="7F7F7F"/>
              </a:buClr>
              <a:buSzPts val="1400"/>
              <a:buNone/>
            </a:pPr>
            <a:endParaRPr/>
          </a:p>
        </p:txBody>
      </p:sp>
      <p:sp>
        <p:nvSpPr>
          <p:cNvPr id="267" name="Google Shape;267;p19"/>
          <p:cNvSpPr txBox="1">
            <a:spLocks noGrp="1"/>
          </p:cNvSpPr>
          <p:nvPr>
            <p:ph type="body" idx="2"/>
          </p:nvPr>
        </p:nvSpPr>
        <p:spPr>
          <a:xfrm>
            <a:off x="10058399" y="306759"/>
            <a:ext cx="1762125" cy="890216"/>
          </a:xfrm>
          <a:prstGeom prst="rect">
            <a:avLst/>
          </a:prstGeom>
          <a:noFill/>
          <a:ln>
            <a:noFill/>
          </a:ln>
        </p:spPr>
        <p:txBody>
          <a:bodyPr spcFirstLastPara="1" wrap="square" lIns="0" tIns="0" rIns="0" bIns="0" anchor="t" anchorCtr="0">
            <a:noAutofit/>
          </a:bodyPr>
          <a:lstStyle/>
          <a:p>
            <a:pPr marL="0" lvl="0" indent="0" algn="r" rtl="0">
              <a:lnSpc>
                <a:spcPct val="90000"/>
              </a:lnSpc>
              <a:spcBef>
                <a:spcPts val="0"/>
              </a:spcBef>
              <a:spcAft>
                <a:spcPts val="0"/>
              </a:spcAft>
              <a:buClr>
                <a:srgbClr val="13165D"/>
              </a:buClr>
              <a:buSzPts val="1000"/>
              <a:buNone/>
            </a:pPr>
            <a:r>
              <a:rPr lang="en-GB" b="1" i="0" u="none">
                <a:solidFill>
                  <a:srgbClr val="13165D"/>
                </a:solidFill>
                <a:latin typeface="Calibri"/>
                <a:ea typeface="Calibri"/>
                <a:cs typeface="Calibri"/>
                <a:sym typeface="Calibri"/>
              </a:rPr>
              <a:t>Du går med i nätverket</a:t>
            </a:r>
            <a:br>
              <a:rPr lang="en-GB">
                <a:solidFill>
                  <a:srgbClr val="13165D"/>
                </a:solidFill>
              </a:rPr>
            </a:br>
            <a:r>
              <a:rPr lang="en-GB" b="1" i="0" u="none">
                <a:solidFill>
                  <a:srgbClr val="13165D"/>
                </a:solidFill>
                <a:latin typeface="Calibri"/>
                <a:ea typeface="Calibri"/>
                <a:cs typeface="Calibri"/>
                <a:sym typeface="Calibri"/>
              </a:rPr>
              <a:t>vad händer härnäst?</a:t>
            </a:r>
            <a:endParaRPr>
              <a:solidFill>
                <a:srgbClr val="13165D"/>
              </a:solidFill>
              <a:latin typeface="Calibri"/>
              <a:ea typeface="Calibri"/>
              <a:cs typeface="Calibri"/>
              <a:sym typeface="Calibri"/>
            </a:endParaRPr>
          </a:p>
        </p:txBody>
      </p:sp>
      <p:pic>
        <p:nvPicPr>
          <p:cNvPr id="268" name="Google Shape;268;p19"/>
          <p:cNvPicPr preferRelativeResize="0"/>
          <p:nvPr/>
        </p:nvPicPr>
        <p:blipFill rotWithShape="1">
          <a:blip r:embed="rId3">
            <a:alphaModFix/>
          </a:blip>
          <a:srcRect/>
          <a:stretch/>
        </p:blipFill>
        <p:spPr>
          <a:xfrm>
            <a:off x="5740524" y="1719000"/>
            <a:ext cx="6080000" cy="34200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3" name="Google Shape;273;p20"/>
          <p:cNvSpPr txBox="1">
            <a:spLocks noGrp="1"/>
          </p:cNvSpPr>
          <p:nvPr>
            <p:ph type="title"/>
          </p:nvPr>
        </p:nvSpPr>
        <p:spPr>
          <a:xfrm>
            <a:off x="371475" y="1449389"/>
            <a:ext cx="4954152" cy="41402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13165D"/>
              </a:buClr>
              <a:buSzPts val="2000"/>
              <a:buFont typeface="Calibri"/>
              <a:buNone/>
            </a:pPr>
            <a:r>
              <a:rPr lang="en-GB" sz="2000" b="0" i="0" u="none" strike="noStrike" cap="none">
                <a:solidFill>
                  <a:srgbClr val="13165D"/>
                </a:solidFill>
                <a:latin typeface="Calibri"/>
                <a:ea typeface="Calibri"/>
                <a:cs typeface="Calibri"/>
                <a:sym typeface="Calibri"/>
              </a:rPr>
              <a:t>Kommunikationsplattformen online för medlemmarna av Bygga Europa med lokala företrädare tillhandahålls från </a:t>
            </a:r>
            <a:r>
              <a:rPr lang="en-GB" sz="2000" b="1" i="0" u="none" strike="noStrike" cap="none">
                <a:solidFill>
                  <a:srgbClr val="13165D"/>
                </a:solidFill>
                <a:latin typeface="Calibri"/>
                <a:ea typeface="Calibri"/>
                <a:cs typeface="Calibri"/>
                <a:sym typeface="Calibri"/>
              </a:rPr>
              <a:t>Futurium-plattformen från Europeiska kommissionen</a:t>
            </a:r>
            <a:r>
              <a:rPr lang="en-GB" sz="2000" b="0" i="0" u="none" strike="noStrike" cap="none">
                <a:solidFill>
                  <a:srgbClr val="13165D"/>
                </a:solidFill>
                <a:latin typeface="Calibri"/>
                <a:ea typeface="Calibri"/>
                <a:cs typeface="Calibri"/>
                <a:sym typeface="Calibri"/>
              </a:rPr>
              <a:t> (https://futurium.ec.europa.eu). </a:t>
            </a:r>
            <a:br>
              <a:rPr lang="en-GB" sz="2000" b="0" i="0" u="none" strike="noStrike" cap="none">
                <a:solidFill>
                  <a:srgbClr val="13165D"/>
                </a:solidFill>
                <a:latin typeface="Calibri"/>
                <a:ea typeface="Calibri"/>
                <a:cs typeface="Calibri"/>
                <a:sym typeface="Calibri"/>
              </a:rPr>
            </a:br>
            <a:br>
              <a:rPr lang="en-GB" sz="2000" b="0" i="0" u="none" strike="noStrike" cap="none">
                <a:solidFill>
                  <a:srgbClr val="13165D"/>
                </a:solidFill>
                <a:latin typeface="Calibri"/>
                <a:ea typeface="Calibri"/>
                <a:cs typeface="Calibri"/>
                <a:sym typeface="Calibri"/>
              </a:rPr>
            </a:br>
            <a:r>
              <a:rPr lang="en-GB" sz="2000" b="0" i="0" u="none" strike="noStrike" cap="none">
                <a:solidFill>
                  <a:srgbClr val="13165D"/>
                </a:solidFill>
                <a:latin typeface="Calibri"/>
                <a:ea typeface="Calibri"/>
                <a:cs typeface="Calibri"/>
                <a:sym typeface="Calibri"/>
              </a:rPr>
              <a:t>Medlemmar behöver registrera sig för </a:t>
            </a:r>
            <a:r>
              <a:rPr lang="en-GB" sz="2000" b="1" i="0" u="none" strike="noStrike" cap="none">
                <a:solidFill>
                  <a:srgbClr val="13165D"/>
                </a:solidFill>
                <a:latin typeface="Calibri"/>
                <a:ea typeface="Calibri"/>
                <a:cs typeface="Calibri"/>
                <a:sym typeface="Calibri"/>
              </a:rPr>
              <a:t>EU-inloggning</a:t>
            </a:r>
            <a:r>
              <a:rPr lang="en-GB" sz="2000" b="0" i="0" u="none" strike="noStrike" cap="none">
                <a:solidFill>
                  <a:srgbClr val="13165D"/>
                </a:solidFill>
                <a:latin typeface="Calibri"/>
                <a:ea typeface="Calibri"/>
                <a:cs typeface="Calibri"/>
                <a:sym typeface="Calibri"/>
              </a:rPr>
              <a:t> för åtkomst till plattformen. </a:t>
            </a:r>
            <a:endParaRPr sz="2000" b="0" i="0" u="none" strike="noStrike" cap="none">
              <a:solidFill>
                <a:schemeClr val="dk1"/>
              </a:solidFill>
              <a:latin typeface="Calibri"/>
              <a:ea typeface="Calibri"/>
              <a:cs typeface="Calibri"/>
              <a:sym typeface="Calibri"/>
            </a:endParaRPr>
          </a:p>
        </p:txBody>
      </p:sp>
      <p:sp>
        <p:nvSpPr>
          <p:cNvPr id="274" name="Google Shape;274;p20"/>
          <p:cNvSpPr txBox="1">
            <a:spLocks noGrp="1"/>
          </p:cNvSpPr>
          <p:nvPr>
            <p:ph type="body" idx="1"/>
          </p:nvPr>
        </p:nvSpPr>
        <p:spPr>
          <a:xfrm>
            <a:off x="9540951" y="6020374"/>
            <a:ext cx="2279574" cy="641683"/>
          </a:xfrm>
          <a:prstGeom prst="rect">
            <a:avLst/>
          </a:prstGeom>
          <a:noFill/>
          <a:ln>
            <a:noFill/>
          </a:ln>
        </p:spPr>
        <p:txBody>
          <a:bodyPr spcFirstLastPara="1" wrap="square" lIns="0" tIns="0" rIns="0" bIns="0" anchor="t" anchorCtr="0">
            <a:noAutofit/>
          </a:bodyPr>
          <a:lstStyle/>
          <a:p>
            <a:pPr marL="0" lvl="0" indent="0" algn="r" rtl="0">
              <a:lnSpc>
                <a:spcPct val="90000"/>
              </a:lnSpc>
              <a:spcBef>
                <a:spcPts val="0"/>
              </a:spcBef>
              <a:spcAft>
                <a:spcPts val="0"/>
              </a:spcAft>
              <a:buClr>
                <a:srgbClr val="7F7F7F"/>
              </a:buClr>
              <a:buSzPts val="1400"/>
              <a:buNone/>
            </a:pPr>
            <a:r>
              <a:rPr lang="en-GB" b="0" i="0" u="none"/>
              <a:t>Bygga Europa med</a:t>
            </a:r>
            <a:br>
              <a:rPr lang="en-GB"/>
            </a:br>
            <a:r>
              <a:rPr lang="en-GB" sz="2400" b="1" i="0" u="none">
                <a:solidFill>
                  <a:srgbClr val="13155D"/>
                </a:solidFill>
              </a:rPr>
              <a:t>lokala företrädare</a:t>
            </a:r>
            <a:endParaRPr/>
          </a:p>
          <a:p>
            <a:pPr marL="0" lvl="0" indent="0" algn="r" rtl="0">
              <a:lnSpc>
                <a:spcPct val="90000"/>
              </a:lnSpc>
              <a:spcBef>
                <a:spcPts val="1000"/>
              </a:spcBef>
              <a:spcAft>
                <a:spcPts val="0"/>
              </a:spcAft>
              <a:buClr>
                <a:srgbClr val="7F7F7F"/>
              </a:buClr>
              <a:buSzPts val="1400"/>
              <a:buNone/>
            </a:pPr>
            <a:endParaRPr/>
          </a:p>
        </p:txBody>
      </p:sp>
      <p:sp>
        <p:nvSpPr>
          <p:cNvPr id="275" name="Google Shape;275;p20"/>
          <p:cNvSpPr txBox="1">
            <a:spLocks noGrp="1"/>
          </p:cNvSpPr>
          <p:nvPr>
            <p:ph type="body" idx="2"/>
          </p:nvPr>
        </p:nvSpPr>
        <p:spPr>
          <a:xfrm>
            <a:off x="10058399" y="306759"/>
            <a:ext cx="1762125" cy="890216"/>
          </a:xfrm>
          <a:prstGeom prst="rect">
            <a:avLst/>
          </a:prstGeom>
          <a:noFill/>
          <a:ln>
            <a:noFill/>
          </a:ln>
        </p:spPr>
        <p:txBody>
          <a:bodyPr spcFirstLastPara="1" wrap="square" lIns="0" tIns="0" rIns="0" bIns="0" anchor="t" anchorCtr="0">
            <a:noAutofit/>
          </a:bodyPr>
          <a:lstStyle/>
          <a:p>
            <a:pPr marL="0" lvl="0" indent="0" algn="r" rtl="0">
              <a:lnSpc>
                <a:spcPct val="90000"/>
              </a:lnSpc>
              <a:spcBef>
                <a:spcPts val="0"/>
              </a:spcBef>
              <a:spcAft>
                <a:spcPts val="0"/>
              </a:spcAft>
              <a:buClr>
                <a:srgbClr val="13165D"/>
              </a:buClr>
              <a:buSzPts val="1000"/>
              <a:buNone/>
            </a:pPr>
            <a:r>
              <a:rPr lang="en-GB" b="1" i="0" u="none">
                <a:solidFill>
                  <a:srgbClr val="13165D"/>
                </a:solidFill>
                <a:latin typeface="Calibri"/>
                <a:ea typeface="Calibri"/>
                <a:cs typeface="Calibri"/>
                <a:sym typeface="Calibri"/>
              </a:rPr>
              <a:t>Du går med i nätverket</a:t>
            </a:r>
            <a:br>
              <a:rPr lang="en-GB">
                <a:solidFill>
                  <a:srgbClr val="13165D"/>
                </a:solidFill>
              </a:rPr>
            </a:br>
            <a:r>
              <a:rPr lang="en-GB" b="1" i="0" u="none">
                <a:solidFill>
                  <a:srgbClr val="13165D"/>
                </a:solidFill>
                <a:latin typeface="Calibri"/>
                <a:ea typeface="Calibri"/>
                <a:cs typeface="Calibri"/>
                <a:sym typeface="Calibri"/>
              </a:rPr>
              <a:t>vad händer härnäst?</a:t>
            </a:r>
            <a:endParaRPr>
              <a:solidFill>
                <a:srgbClr val="13165D"/>
              </a:solidFill>
              <a:latin typeface="Calibri"/>
              <a:ea typeface="Calibri"/>
              <a:cs typeface="Calibri"/>
              <a:sym typeface="Calibri"/>
            </a:endParaRPr>
          </a:p>
        </p:txBody>
      </p:sp>
      <p:sp>
        <p:nvSpPr>
          <p:cNvPr id="276" name="Google Shape;276;p20"/>
          <p:cNvSpPr/>
          <p:nvPr/>
        </p:nvSpPr>
        <p:spPr>
          <a:xfrm>
            <a:off x="0" y="0"/>
            <a:ext cx="12192000" cy="6858000"/>
          </a:xfrm>
          <a:prstGeom prst="rect">
            <a:avLst/>
          </a:prstGeom>
          <a:solidFill>
            <a:schemeClr val="lt1">
              <a:alpha val="8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77" name="Google Shape;277;p20"/>
          <p:cNvPicPr preferRelativeResize="0"/>
          <p:nvPr/>
        </p:nvPicPr>
        <p:blipFill rotWithShape="1">
          <a:blip r:embed="rId3">
            <a:alphaModFix/>
          </a:blip>
          <a:srcRect/>
          <a:stretch/>
        </p:blipFill>
        <p:spPr>
          <a:xfrm>
            <a:off x="0" y="99489"/>
            <a:ext cx="12160000" cy="68400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295" name="Google Shape;295;p21"/>
          <p:cNvSpPr txBox="1">
            <a:spLocks noGrp="1"/>
          </p:cNvSpPr>
          <p:nvPr>
            <p:ph type="body" idx="1"/>
          </p:nvPr>
        </p:nvSpPr>
        <p:spPr>
          <a:xfrm>
            <a:off x="9540951" y="6020374"/>
            <a:ext cx="2279574" cy="641683"/>
          </a:xfrm>
          <a:prstGeom prst="rect">
            <a:avLst/>
          </a:prstGeom>
          <a:noFill/>
          <a:ln>
            <a:noFill/>
          </a:ln>
        </p:spPr>
        <p:txBody>
          <a:bodyPr spcFirstLastPara="1" wrap="square" lIns="0" tIns="0" rIns="0" bIns="0" anchor="t" anchorCtr="0">
            <a:noAutofit/>
          </a:bodyPr>
          <a:lstStyle/>
          <a:p>
            <a:pPr marL="0" lvl="0" indent="0" algn="r" rtl="0">
              <a:lnSpc>
                <a:spcPct val="90000"/>
              </a:lnSpc>
              <a:spcBef>
                <a:spcPts val="0"/>
              </a:spcBef>
              <a:spcAft>
                <a:spcPts val="0"/>
              </a:spcAft>
              <a:buClr>
                <a:srgbClr val="7F7F7F"/>
              </a:buClr>
              <a:buSzPts val="1400"/>
              <a:buNone/>
            </a:pPr>
            <a:r>
              <a:rPr lang="en-GB" dirty="0" err="1"/>
              <a:t>Bygga</a:t>
            </a:r>
            <a:r>
              <a:rPr lang="en-GB" dirty="0"/>
              <a:t> Europa med</a:t>
            </a:r>
            <a:br>
              <a:rPr lang="en-GB" dirty="0"/>
            </a:br>
            <a:r>
              <a:rPr lang="en-GB" sz="2400" b="1" dirty="0" err="1">
                <a:solidFill>
                  <a:srgbClr val="13155D"/>
                </a:solidFill>
              </a:rPr>
              <a:t>lokala</a:t>
            </a:r>
            <a:r>
              <a:rPr lang="en-GB" sz="2400" b="1" dirty="0">
                <a:solidFill>
                  <a:srgbClr val="13155D"/>
                </a:solidFill>
              </a:rPr>
              <a:t> </a:t>
            </a:r>
            <a:r>
              <a:rPr lang="en-GB" sz="2400" b="1" dirty="0" err="1">
                <a:solidFill>
                  <a:srgbClr val="13155D"/>
                </a:solidFill>
              </a:rPr>
              <a:t>företrädare</a:t>
            </a:r>
            <a:endParaRPr dirty="0"/>
          </a:p>
          <a:p>
            <a:pPr marL="0" lvl="0" indent="0" algn="r" rtl="0">
              <a:lnSpc>
                <a:spcPct val="90000"/>
              </a:lnSpc>
              <a:spcBef>
                <a:spcPts val="1000"/>
              </a:spcBef>
              <a:spcAft>
                <a:spcPts val="0"/>
              </a:spcAft>
              <a:buClr>
                <a:srgbClr val="7F7F7F"/>
              </a:buClr>
              <a:buSzPts val="1400"/>
              <a:buNone/>
            </a:pPr>
            <a:endParaRPr dirty="0"/>
          </a:p>
        </p:txBody>
      </p:sp>
      <p:sp>
        <p:nvSpPr>
          <p:cNvPr id="296" name="Google Shape;296;p21"/>
          <p:cNvSpPr txBox="1">
            <a:spLocks noGrp="1"/>
          </p:cNvSpPr>
          <p:nvPr>
            <p:ph type="body" idx="2"/>
          </p:nvPr>
        </p:nvSpPr>
        <p:spPr>
          <a:xfrm>
            <a:off x="10058399" y="306759"/>
            <a:ext cx="1762125" cy="890216"/>
          </a:xfrm>
          <a:prstGeom prst="rect">
            <a:avLst/>
          </a:prstGeom>
          <a:noFill/>
          <a:ln>
            <a:noFill/>
          </a:ln>
        </p:spPr>
        <p:txBody>
          <a:bodyPr spcFirstLastPara="1" wrap="square" lIns="0" tIns="0" rIns="0" bIns="0" anchor="t" anchorCtr="0">
            <a:noAutofit/>
          </a:bodyPr>
          <a:lstStyle/>
          <a:p>
            <a:pPr marL="0" indent="0">
              <a:spcBef>
                <a:spcPts val="0"/>
              </a:spcBef>
              <a:buClr>
                <a:srgbClr val="13165D"/>
              </a:buClr>
            </a:pPr>
            <a:r>
              <a:rPr lang="en-GB" b="1" i="0" u="none" dirty="0" err="1">
                <a:solidFill>
                  <a:srgbClr val="13165D"/>
                </a:solidFill>
                <a:latin typeface="Calibri"/>
                <a:ea typeface="Calibri"/>
                <a:cs typeface="Calibri"/>
                <a:sym typeface="Calibri"/>
              </a:rPr>
              <a:t>Kommunikationsplattformen</a:t>
            </a:r>
            <a:r>
              <a:rPr lang="en-GB" b="1" i="0" u="none" dirty="0">
                <a:solidFill>
                  <a:srgbClr val="13165D"/>
                </a:solidFill>
                <a:latin typeface="Calibri"/>
                <a:ea typeface="Calibri"/>
                <a:cs typeface="Calibri"/>
                <a:sym typeface="Calibri"/>
              </a:rPr>
              <a:t> online för </a:t>
            </a:r>
            <a:r>
              <a:rPr lang="en-GB" b="1" i="0" u="none" dirty="0" err="1">
                <a:solidFill>
                  <a:srgbClr val="13165D"/>
                </a:solidFill>
                <a:latin typeface="Calibri"/>
                <a:ea typeface="Calibri"/>
                <a:cs typeface="Calibri"/>
                <a:sym typeface="Calibri"/>
              </a:rPr>
              <a:t>medlemmarna</a:t>
            </a:r>
            <a:endParaRPr lang="en-GB" dirty="0">
              <a:solidFill>
                <a:srgbClr val="13165D"/>
              </a:solidFill>
              <a:latin typeface="Calibri"/>
              <a:ea typeface="Calibri"/>
              <a:cs typeface="Calibri"/>
              <a:sym typeface="Calibri"/>
            </a:endParaRPr>
          </a:p>
        </p:txBody>
      </p:sp>
      <p:pic>
        <p:nvPicPr>
          <p:cNvPr id="297" name="Google Shape;297;p21" descr="Graphical user interface, application&#10;&#10;Description automatically generated"/>
          <p:cNvPicPr preferRelativeResize="0"/>
          <p:nvPr/>
        </p:nvPicPr>
        <p:blipFill rotWithShape="1">
          <a:blip r:embed="rId3">
            <a:alphaModFix/>
          </a:blip>
          <a:srcRect/>
          <a:stretch/>
        </p:blipFill>
        <p:spPr>
          <a:xfrm>
            <a:off x="1048136" y="1094153"/>
            <a:ext cx="5419518" cy="4789979"/>
          </a:xfrm>
          <a:prstGeom prst="rect">
            <a:avLst/>
          </a:prstGeom>
          <a:noFill/>
          <a:ln>
            <a:noFill/>
          </a:ln>
        </p:spPr>
      </p:pic>
      <p:pic>
        <p:nvPicPr>
          <p:cNvPr id="298" name="Google Shape;298;p21" descr="Graphical user interface, application&#10;&#10;Description automatically generated"/>
          <p:cNvPicPr preferRelativeResize="0"/>
          <p:nvPr/>
        </p:nvPicPr>
        <p:blipFill rotWithShape="1">
          <a:blip r:embed="rId4">
            <a:alphaModFix/>
          </a:blip>
          <a:srcRect/>
          <a:stretch/>
        </p:blipFill>
        <p:spPr>
          <a:xfrm>
            <a:off x="6653065" y="1094153"/>
            <a:ext cx="5393009" cy="4789979"/>
          </a:xfrm>
          <a:prstGeom prst="rect">
            <a:avLst/>
          </a:prstGeom>
          <a:noFill/>
          <a:ln>
            <a:noFill/>
          </a:ln>
        </p:spPr>
      </p:pic>
      <p:sp>
        <p:nvSpPr>
          <p:cNvPr id="299" name="Google Shape;299;p21"/>
          <p:cNvSpPr txBox="1"/>
          <p:nvPr/>
        </p:nvSpPr>
        <p:spPr>
          <a:xfrm>
            <a:off x="1257345" y="515457"/>
            <a:ext cx="7498335" cy="396693"/>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90000"/>
              </a:lnSpc>
              <a:spcBef>
                <a:spcPts val="0"/>
              </a:spcBef>
              <a:spcAft>
                <a:spcPts val="0"/>
              </a:spcAft>
              <a:buClr>
                <a:srgbClr val="13165D"/>
              </a:buClr>
              <a:buSzPts val="2000"/>
              <a:buFont typeface="Calibri"/>
              <a:buNone/>
              <a:tabLst/>
              <a:defRPr/>
            </a:pPr>
            <a:r>
              <a:rPr kumimoji="0" lang="en-GB" sz="2000" b="0" i="0" u="none" strike="noStrike" kern="0" cap="none" spc="0" normalizeH="0" baseline="0" noProof="0" dirty="0">
                <a:ln>
                  <a:noFill/>
                </a:ln>
                <a:solidFill>
                  <a:srgbClr val="13165D"/>
                </a:solidFill>
                <a:effectLst/>
                <a:uLnTx/>
                <a:uFillTx/>
                <a:latin typeface="Calibri"/>
                <a:ea typeface="Calibri"/>
                <a:cs typeface="Calibri"/>
                <a:sym typeface="Calibri"/>
              </a:rPr>
              <a:t>Gruppen </a:t>
            </a:r>
            <a:r>
              <a:rPr kumimoji="0" lang="en-GB" sz="2000" b="0" i="0" u="none" strike="noStrike" kern="0" cap="none" spc="0" normalizeH="0" baseline="0" noProof="0" dirty="0" err="1">
                <a:ln>
                  <a:noFill/>
                </a:ln>
                <a:solidFill>
                  <a:srgbClr val="13165D"/>
                </a:solidFill>
                <a:effectLst/>
                <a:uLnTx/>
                <a:uFillTx/>
                <a:latin typeface="Calibri"/>
                <a:ea typeface="Calibri"/>
                <a:cs typeface="Calibri"/>
                <a:sym typeface="Calibri"/>
              </a:rPr>
              <a:t>Bygga</a:t>
            </a:r>
            <a:r>
              <a:rPr kumimoji="0" lang="en-GB" sz="2000" b="0" i="0" u="none" strike="noStrike" kern="0" cap="none" spc="0" normalizeH="0" baseline="0" noProof="0" dirty="0">
                <a:ln>
                  <a:noFill/>
                </a:ln>
                <a:solidFill>
                  <a:srgbClr val="13165D"/>
                </a:solidFill>
                <a:effectLst/>
                <a:uLnTx/>
                <a:uFillTx/>
                <a:latin typeface="Calibri"/>
                <a:ea typeface="Calibri"/>
                <a:cs typeface="Calibri"/>
                <a:sym typeface="Calibri"/>
              </a:rPr>
              <a:t> Europa med </a:t>
            </a:r>
            <a:r>
              <a:rPr kumimoji="0" lang="en-GB" sz="2000" b="0" i="0" u="none" strike="noStrike" kern="0" cap="none" spc="0" normalizeH="0" baseline="0" noProof="0" dirty="0" err="1">
                <a:ln>
                  <a:noFill/>
                </a:ln>
                <a:solidFill>
                  <a:srgbClr val="13165D"/>
                </a:solidFill>
                <a:effectLst/>
                <a:uLnTx/>
                <a:uFillTx/>
                <a:latin typeface="Calibri"/>
                <a:ea typeface="Calibri"/>
                <a:cs typeface="Calibri"/>
                <a:sym typeface="Calibri"/>
              </a:rPr>
              <a:t>lokala</a:t>
            </a:r>
            <a:r>
              <a:rPr kumimoji="0" lang="en-GB" sz="2000" b="0" i="0" u="none" strike="noStrike" kern="0" cap="none" spc="0" normalizeH="0" baseline="0" noProof="0" dirty="0">
                <a:ln>
                  <a:noFill/>
                </a:ln>
                <a:solidFill>
                  <a:srgbClr val="13165D"/>
                </a:solidFill>
                <a:effectLst/>
                <a:uLnTx/>
                <a:uFillTx/>
                <a:latin typeface="Calibri"/>
                <a:ea typeface="Calibri"/>
                <a:cs typeface="Calibri"/>
                <a:sym typeface="Calibri"/>
              </a:rPr>
              <a:t> </a:t>
            </a:r>
            <a:r>
              <a:rPr kumimoji="0" lang="en-GB" sz="2000" b="0" i="0" u="none" strike="noStrike" kern="0" cap="none" spc="0" normalizeH="0" baseline="0" noProof="0" dirty="0" err="1">
                <a:ln>
                  <a:noFill/>
                </a:ln>
                <a:solidFill>
                  <a:srgbClr val="13165D"/>
                </a:solidFill>
                <a:effectLst/>
                <a:uLnTx/>
                <a:uFillTx/>
                <a:latin typeface="Calibri"/>
                <a:ea typeface="Calibri"/>
                <a:cs typeface="Calibri"/>
                <a:sym typeface="Calibri"/>
              </a:rPr>
              <a:t>företrädare</a:t>
            </a:r>
            <a:endParaRPr kumimoji="0" sz="20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Google Shape;282;p21"/>
          <p:cNvSpPr txBox="1">
            <a:spLocks noGrp="1"/>
          </p:cNvSpPr>
          <p:nvPr>
            <p:ph type="body" idx="1"/>
          </p:nvPr>
        </p:nvSpPr>
        <p:spPr>
          <a:xfrm>
            <a:off x="9540951" y="6020374"/>
            <a:ext cx="2279574" cy="641683"/>
          </a:xfrm>
          <a:prstGeom prst="rect">
            <a:avLst/>
          </a:prstGeom>
          <a:noFill/>
          <a:ln>
            <a:noFill/>
          </a:ln>
        </p:spPr>
        <p:txBody>
          <a:bodyPr spcFirstLastPara="1" wrap="square" lIns="0" tIns="0" rIns="0" bIns="0" anchor="t" anchorCtr="0">
            <a:noAutofit/>
          </a:bodyPr>
          <a:lstStyle/>
          <a:p>
            <a:pPr marL="0" lvl="0" indent="0" algn="r" rtl="0">
              <a:lnSpc>
                <a:spcPct val="90000"/>
              </a:lnSpc>
              <a:spcBef>
                <a:spcPts val="0"/>
              </a:spcBef>
              <a:spcAft>
                <a:spcPts val="0"/>
              </a:spcAft>
              <a:buClr>
                <a:srgbClr val="7F7F7F"/>
              </a:buClr>
              <a:buSzPts val="1400"/>
              <a:buNone/>
            </a:pPr>
            <a:r>
              <a:rPr lang="en-GB" b="0" i="0" u="none"/>
              <a:t>Bygga Europa med</a:t>
            </a:r>
            <a:br>
              <a:rPr lang="en-GB"/>
            </a:br>
            <a:r>
              <a:rPr lang="en-GB" sz="2400" b="1" i="0" u="none">
                <a:solidFill>
                  <a:srgbClr val="13155D"/>
                </a:solidFill>
              </a:rPr>
              <a:t>lokala företrädare</a:t>
            </a:r>
            <a:endParaRPr/>
          </a:p>
          <a:p>
            <a:pPr marL="0" lvl="0" indent="0" algn="r" rtl="0">
              <a:lnSpc>
                <a:spcPct val="90000"/>
              </a:lnSpc>
              <a:spcBef>
                <a:spcPts val="1000"/>
              </a:spcBef>
              <a:spcAft>
                <a:spcPts val="0"/>
              </a:spcAft>
              <a:buClr>
                <a:srgbClr val="7F7F7F"/>
              </a:buClr>
              <a:buSzPts val="1400"/>
              <a:buNone/>
            </a:pPr>
            <a:endParaRPr/>
          </a:p>
        </p:txBody>
      </p:sp>
      <p:sp>
        <p:nvSpPr>
          <p:cNvPr id="283" name="Google Shape;283;p21"/>
          <p:cNvSpPr txBox="1">
            <a:spLocks noGrp="1"/>
          </p:cNvSpPr>
          <p:nvPr>
            <p:ph type="body" idx="2"/>
          </p:nvPr>
        </p:nvSpPr>
        <p:spPr>
          <a:xfrm>
            <a:off x="10058399" y="306759"/>
            <a:ext cx="1762125" cy="890216"/>
          </a:xfrm>
          <a:prstGeom prst="rect">
            <a:avLst/>
          </a:prstGeom>
          <a:noFill/>
          <a:ln>
            <a:noFill/>
          </a:ln>
        </p:spPr>
        <p:txBody>
          <a:bodyPr spcFirstLastPara="1" wrap="square" lIns="0" tIns="0" rIns="0" bIns="0" anchor="t" anchorCtr="0">
            <a:noAutofit/>
          </a:bodyPr>
          <a:lstStyle/>
          <a:p>
            <a:pPr marL="0" lvl="0" indent="0" algn="r" rtl="0">
              <a:lnSpc>
                <a:spcPct val="90000"/>
              </a:lnSpc>
              <a:spcBef>
                <a:spcPts val="0"/>
              </a:spcBef>
              <a:spcAft>
                <a:spcPts val="0"/>
              </a:spcAft>
              <a:buClr>
                <a:srgbClr val="13165D"/>
              </a:buClr>
              <a:buSzPts val="1000"/>
              <a:buNone/>
            </a:pPr>
            <a:r>
              <a:rPr lang="en-GB" b="1" i="0" u="none" dirty="0" err="1">
                <a:solidFill>
                  <a:srgbClr val="13165D"/>
                </a:solidFill>
                <a:latin typeface="Calibri"/>
                <a:ea typeface="Calibri"/>
                <a:cs typeface="Calibri"/>
                <a:sym typeface="Calibri"/>
              </a:rPr>
              <a:t>Kommunikationsplattformen</a:t>
            </a:r>
            <a:r>
              <a:rPr lang="en-GB" b="1" i="0" u="none" dirty="0">
                <a:solidFill>
                  <a:srgbClr val="13165D"/>
                </a:solidFill>
                <a:latin typeface="Calibri"/>
                <a:ea typeface="Calibri"/>
                <a:cs typeface="Calibri"/>
                <a:sym typeface="Calibri"/>
              </a:rPr>
              <a:t> online för </a:t>
            </a:r>
            <a:r>
              <a:rPr lang="en-GB" b="1" i="0" u="none" dirty="0" err="1">
                <a:solidFill>
                  <a:srgbClr val="13165D"/>
                </a:solidFill>
                <a:latin typeface="Calibri"/>
                <a:ea typeface="Calibri"/>
                <a:cs typeface="Calibri"/>
                <a:sym typeface="Calibri"/>
              </a:rPr>
              <a:t>medlemmarna</a:t>
            </a:r>
            <a:endParaRPr dirty="0">
              <a:solidFill>
                <a:srgbClr val="13165D"/>
              </a:solidFill>
              <a:latin typeface="Calibri"/>
              <a:ea typeface="Calibri"/>
              <a:cs typeface="Calibri"/>
              <a:sym typeface="Calibri"/>
            </a:endParaRPr>
          </a:p>
        </p:txBody>
      </p:sp>
      <p:sp>
        <p:nvSpPr>
          <p:cNvPr id="284" name="Google Shape;284;p21"/>
          <p:cNvSpPr txBox="1">
            <a:spLocks noGrp="1"/>
          </p:cNvSpPr>
          <p:nvPr>
            <p:ph type="body" idx="3"/>
          </p:nvPr>
        </p:nvSpPr>
        <p:spPr>
          <a:xfrm>
            <a:off x="360887" y="2632708"/>
            <a:ext cx="11386676" cy="2268115"/>
          </a:xfrm>
          <a:prstGeom prst="rect">
            <a:avLst/>
          </a:prstGeom>
          <a:noFill/>
          <a:ln>
            <a:noFill/>
          </a:ln>
        </p:spPr>
        <p:txBody>
          <a:bodyPr spcFirstLastPara="1" wrap="square" lIns="0" tIns="0" rIns="0" bIns="0" anchor="ctr" anchorCtr="0">
            <a:noAutofit/>
          </a:bodyPr>
          <a:lstStyle/>
          <a:p>
            <a:pPr marL="228600" lvl="0" indent="-228600" algn="l" rtl="0">
              <a:lnSpc>
                <a:spcPct val="90000"/>
              </a:lnSpc>
              <a:spcBef>
                <a:spcPts val="0"/>
              </a:spcBef>
              <a:spcAft>
                <a:spcPts val="0"/>
              </a:spcAft>
              <a:buClr>
                <a:srgbClr val="13165D"/>
              </a:buClr>
              <a:buSzPts val="2000"/>
              <a:buChar char="•"/>
            </a:pPr>
            <a:r>
              <a:rPr lang="en-GB" sz="2000" b="1" i="0" u="none">
                <a:solidFill>
                  <a:srgbClr val="13165D"/>
                </a:solidFill>
                <a:latin typeface="Calibri"/>
                <a:ea typeface="Calibri"/>
                <a:cs typeface="Calibri"/>
                <a:sym typeface="Calibri"/>
              </a:rPr>
              <a:t>Information</a:t>
            </a:r>
            <a:r>
              <a:rPr lang="en-GB" sz="2000" b="0" i="0" u="none">
                <a:solidFill>
                  <a:srgbClr val="13165D"/>
                </a:solidFill>
                <a:latin typeface="Calibri"/>
                <a:ea typeface="Calibri"/>
                <a:cs typeface="Calibri"/>
                <a:sym typeface="Calibri"/>
              </a:rPr>
              <a:t> som motsvarar de ämnen av intresse och informationsbehov som medlemmarna uttryckte i enkäten i samband med introduktionen</a:t>
            </a:r>
            <a:endParaRPr/>
          </a:p>
          <a:p>
            <a:pPr marL="228600" lvl="0" indent="-228600" algn="l" rtl="0">
              <a:lnSpc>
                <a:spcPct val="90000"/>
              </a:lnSpc>
              <a:spcBef>
                <a:spcPts val="1000"/>
              </a:spcBef>
              <a:spcAft>
                <a:spcPts val="0"/>
              </a:spcAft>
              <a:buClr>
                <a:srgbClr val="13165D"/>
              </a:buClr>
              <a:buSzPts val="2000"/>
              <a:buChar char="•"/>
            </a:pPr>
            <a:r>
              <a:rPr lang="en-GB" sz="2000" b="0" i="0" u="none">
                <a:solidFill>
                  <a:srgbClr val="13165D"/>
                </a:solidFill>
                <a:latin typeface="Calibri"/>
                <a:ea typeface="Calibri"/>
                <a:cs typeface="Calibri"/>
                <a:sym typeface="Calibri"/>
              </a:rPr>
              <a:t>Ett </a:t>
            </a:r>
            <a:r>
              <a:rPr lang="en-GB" sz="2000" b="1" i="0" u="none">
                <a:solidFill>
                  <a:srgbClr val="13165D"/>
                </a:solidFill>
                <a:latin typeface="Calibri"/>
                <a:ea typeface="Calibri"/>
                <a:cs typeface="Calibri"/>
                <a:sym typeface="Calibri"/>
              </a:rPr>
              <a:t>diskussionsforum</a:t>
            </a:r>
            <a:r>
              <a:rPr lang="en-GB" sz="2000" b="0" i="0" u="none">
                <a:solidFill>
                  <a:srgbClr val="13165D"/>
                </a:solidFill>
                <a:latin typeface="Calibri"/>
                <a:ea typeface="Calibri"/>
                <a:cs typeface="Calibri"/>
                <a:sym typeface="Calibri"/>
              </a:rPr>
              <a:t> för ömsesidigt lärande medlemmarna emellan och utbyte av erfarenheter</a:t>
            </a:r>
            <a:endParaRPr/>
          </a:p>
          <a:p>
            <a:pPr marL="228600" lvl="0" indent="-228600" algn="l" rtl="0">
              <a:lnSpc>
                <a:spcPct val="90000"/>
              </a:lnSpc>
              <a:spcBef>
                <a:spcPts val="1000"/>
              </a:spcBef>
              <a:spcAft>
                <a:spcPts val="0"/>
              </a:spcAft>
              <a:buClr>
                <a:srgbClr val="13165D"/>
              </a:buClr>
              <a:buSzPts val="2000"/>
              <a:buChar char="•"/>
            </a:pPr>
            <a:r>
              <a:rPr lang="en-GB" sz="2000" b="0" i="0" u="none">
                <a:solidFill>
                  <a:srgbClr val="13165D"/>
                </a:solidFill>
                <a:latin typeface="Calibri"/>
                <a:ea typeface="Calibri"/>
                <a:cs typeface="Calibri"/>
                <a:sym typeface="Calibri"/>
              </a:rPr>
              <a:t>Utvald </a:t>
            </a:r>
            <a:r>
              <a:rPr lang="en-GB" sz="2000" b="1" i="0" u="none">
                <a:solidFill>
                  <a:srgbClr val="13165D"/>
                </a:solidFill>
                <a:latin typeface="Calibri"/>
                <a:ea typeface="Calibri"/>
                <a:cs typeface="Calibri"/>
                <a:sym typeface="Calibri"/>
              </a:rPr>
              <a:t>informationsmaterial</a:t>
            </a:r>
            <a:endParaRPr sz="2000">
              <a:solidFill>
                <a:srgbClr val="13165D"/>
              </a:solidFill>
              <a:latin typeface="Calibri"/>
              <a:ea typeface="Calibri"/>
              <a:cs typeface="Calibri"/>
              <a:sym typeface="Calibri"/>
            </a:endParaRPr>
          </a:p>
          <a:p>
            <a:pPr marL="228600" lvl="0" indent="-228600" algn="l" rtl="0">
              <a:lnSpc>
                <a:spcPct val="90000"/>
              </a:lnSpc>
              <a:spcBef>
                <a:spcPts val="1000"/>
              </a:spcBef>
              <a:spcAft>
                <a:spcPts val="0"/>
              </a:spcAft>
              <a:buClr>
                <a:srgbClr val="13165D"/>
              </a:buClr>
              <a:buSzPts val="2000"/>
              <a:buChar char="•"/>
            </a:pPr>
            <a:r>
              <a:rPr lang="en-GB" sz="2000" b="0" i="0" u="none">
                <a:solidFill>
                  <a:srgbClr val="13165D"/>
                </a:solidFill>
                <a:latin typeface="Calibri"/>
                <a:ea typeface="Calibri"/>
                <a:cs typeface="Calibri"/>
                <a:sym typeface="Calibri"/>
              </a:rPr>
              <a:t>En </a:t>
            </a:r>
            <a:r>
              <a:rPr lang="en-GB" sz="2000" b="1" i="0" u="none">
                <a:solidFill>
                  <a:srgbClr val="13165D"/>
                </a:solidFill>
                <a:latin typeface="Calibri"/>
                <a:ea typeface="Calibri"/>
                <a:cs typeface="Calibri"/>
                <a:sym typeface="Calibri"/>
              </a:rPr>
              <a:t>kalender</a:t>
            </a:r>
            <a:r>
              <a:rPr lang="en-GB" sz="2000" b="0" i="0" u="none">
                <a:solidFill>
                  <a:srgbClr val="13165D"/>
                </a:solidFill>
                <a:latin typeface="Calibri"/>
                <a:ea typeface="Calibri"/>
                <a:cs typeface="Calibri"/>
                <a:sym typeface="Calibri"/>
              </a:rPr>
              <a:t> med evenemang offline och online</a:t>
            </a:r>
            <a:endParaRPr/>
          </a:p>
          <a:p>
            <a:pPr marL="228600" lvl="0" indent="-228600" algn="l" rtl="0">
              <a:lnSpc>
                <a:spcPct val="90000"/>
              </a:lnSpc>
              <a:spcBef>
                <a:spcPts val="1000"/>
              </a:spcBef>
              <a:spcAft>
                <a:spcPts val="0"/>
              </a:spcAft>
              <a:buClr>
                <a:srgbClr val="13165D"/>
              </a:buClr>
              <a:buSzPts val="2000"/>
              <a:buChar char="•"/>
            </a:pPr>
            <a:r>
              <a:rPr lang="en-GB" sz="2000" b="0" i="0" u="none">
                <a:solidFill>
                  <a:srgbClr val="13165D"/>
                </a:solidFill>
                <a:latin typeface="Calibri"/>
                <a:ea typeface="Calibri"/>
                <a:cs typeface="Calibri"/>
                <a:sym typeface="Calibri"/>
              </a:rPr>
              <a:t>En </a:t>
            </a:r>
            <a:r>
              <a:rPr lang="en-GB" sz="2000" b="1" i="0" u="none">
                <a:solidFill>
                  <a:srgbClr val="13165D"/>
                </a:solidFill>
                <a:latin typeface="Calibri"/>
                <a:ea typeface="Calibri"/>
                <a:cs typeface="Calibri"/>
                <a:sym typeface="Calibri"/>
              </a:rPr>
              <a:t>gemensam grupp</a:t>
            </a:r>
            <a:r>
              <a:rPr lang="en-GB" sz="2000" b="0" i="0" u="none">
                <a:solidFill>
                  <a:srgbClr val="13165D"/>
                </a:solidFill>
                <a:latin typeface="Calibri"/>
                <a:ea typeface="Calibri"/>
                <a:cs typeface="Calibri"/>
                <a:sym typeface="Calibri"/>
              </a:rPr>
              <a:t> med medlemmar av regionskommitténs lokala och regionala beslutsfattare</a:t>
            </a:r>
            <a:endParaRPr sz="2000"/>
          </a:p>
        </p:txBody>
      </p:sp>
      <p:sp>
        <p:nvSpPr>
          <p:cNvPr id="285" name="Google Shape;285;p21"/>
          <p:cNvSpPr txBox="1"/>
          <p:nvPr/>
        </p:nvSpPr>
        <p:spPr>
          <a:xfrm>
            <a:off x="360887" y="2088133"/>
            <a:ext cx="9697512" cy="42534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13165D"/>
              </a:buClr>
              <a:buSzPts val="2000"/>
              <a:buFont typeface="Arial"/>
              <a:buNone/>
            </a:pPr>
            <a:r>
              <a:rPr lang="en-GB" sz="2000" b="1" i="0" u="none" strike="noStrike" cap="none">
                <a:solidFill>
                  <a:srgbClr val="13165D"/>
                </a:solidFill>
                <a:latin typeface="Calibri"/>
                <a:ea typeface="Calibri"/>
                <a:cs typeface="Calibri"/>
                <a:sym typeface="Calibri"/>
              </a:rPr>
              <a:t>Vilket innehåll är tillgängligt på plattformen?</a:t>
            </a:r>
            <a:endParaRPr sz="2000" b="0" i="0" u="none" strike="noStrike" cap="none">
              <a:solidFill>
                <a:srgbClr val="13165D"/>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303" name="Google Shape;303;p24"/>
          <p:cNvSpPr txBox="1">
            <a:spLocks noGrp="1"/>
          </p:cNvSpPr>
          <p:nvPr>
            <p:ph type="title"/>
          </p:nvPr>
        </p:nvSpPr>
        <p:spPr>
          <a:xfrm>
            <a:off x="371475" y="4047855"/>
            <a:ext cx="5724525" cy="506534"/>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rgbClr val="13165D"/>
              </a:buClr>
              <a:buSzPts val="1800"/>
              <a:buFont typeface="Calibri"/>
              <a:buNone/>
            </a:pPr>
            <a:r>
              <a:rPr lang="en-GB" sz="1800" b="1" i="0" u="none" strike="noStrike" cap="none">
                <a:solidFill>
                  <a:srgbClr val="13165D"/>
                </a:solidFill>
                <a:latin typeface="Calibri"/>
                <a:ea typeface="Calibri"/>
                <a:cs typeface="Calibri"/>
                <a:sym typeface="Calibri"/>
              </a:rPr>
              <a:t>building-europe-with-local-councillors.europa.eu</a:t>
            </a:r>
            <a:endParaRPr sz="1800" b="0" i="0" u="none" strike="noStrike" cap="none">
              <a:solidFill>
                <a:srgbClr val="13165D"/>
              </a:solidFill>
              <a:latin typeface="Calibri"/>
              <a:ea typeface="Calibri"/>
              <a:cs typeface="Calibri"/>
              <a:sym typeface="Calibri"/>
            </a:endParaRPr>
          </a:p>
        </p:txBody>
      </p:sp>
      <p:sp>
        <p:nvSpPr>
          <p:cNvPr id="304" name="Google Shape;304;p24"/>
          <p:cNvSpPr txBox="1">
            <a:spLocks noGrp="1"/>
          </p:cNvSpPr>
          <p:nvPr>
            <p:ph type="body" idx="1"/>
          </p:nvPr>
        </p:nvSpPr>
        <p:spPr>
          <a:xfrm>
            <a:off x="9540951" y="6020374"/>
            <a:ext cx="2279574" cy="641683"/>
          </a:xfrm>
          <a:prstGeom prst="rect">
            <a:avLst/>
          </a:prstGeom>
          <a:noFill/>
          <a:ln>
            <a:noFill/>
          </a:ln>
        </p:spPr>
        <p:txBody>
          <a:bodyPr spcFirstLastPara="1" wrap="square" lIns="0" tIns="0" rIns="0" bIns="0" anchor="t" anchorCtr="0">
            <a:noAutofit/>
          </a:bodyPr>
          <a:lstStyle/>
          <a:p>
            <a:pPr marL="0" lvl="0" indent="0" algn="r" rtl="0">
              <a:lnSpc>
                <a:spcPct val="90000"/>
              </a:lnSpc>
              <a:spcBef>
                <a:spcPts val="0"/>
              </a:spcBef>
              <a:spcAft>
                <a:spcPts val="0"/>
              </a:spcAft>
              <a:buClr>
                <a:srgbClr val="7F7F7F"/>
              </a:buClr>
              <a:buSzPts val="1400"/>
              <a:buNone/>
            </a:pPr>
            <a:r>
              <a:rPr lang="en-GB" b="0" i="0" u="none"/>
              <a:t>Bygga Europa med</a:t>
            </a:r>
            <a:br>
              <a:rPr lang="en-GB"/>
            </a:br>
            <a:r>
              <a:rPr lang="en-GB" sz="2400" b="1" i="0" u="none">
                <a:solidFill>
                  <a:srgbClr val="13155D"/>
                </a:solidFill>
              </a:rPr>
              <a:t>lokala företrädare</a:t>
            </a:r>
            <a:endParaRPr/>
          </a:p>
          <a:p>
            <a:pPr marL="0" lvl="0" indent="0" algn="r" rtl="0">
              <a:lnSpc>
                <a:spcPct val="90000"/>
              </a:lnSpc>
              <a:spcBef>
                <a:spcPts val="1000"/>
              </a:spcBef>
              <a:spcAft>
                <a:spcPts val="0"/>
              </a:spcAft>
              <a:buClr>
                <a:srgbClr val="7F7F7F"/>
              </a:buClr>
              <a:buSzPts val="1400"/>
              <a:buNone/>
            </a:pPr>
            <a:endParaRPr/>
          </a:p>
        </p:txBody>
      </p:sp>
      <p:sp>
        <p:nvSpPr>
          <p:cNvPr id="305" name="Google Shape;305;p24"/>
          <p:cNvSpPr txBox="1">
            <a:spLocks noGrp="1"/>
          </p:cNvSpPr>
          <p:nvPr>
            <p:ph type="body" idx="2"/>
          </p:nvPr>
        </p:nvSpPr>
        <p:spPr>
          <a:xfrm>
            <a:off x="10058399" y="306759"/>
            <a:ext cx="1762125" cy="890216"/>
          </a:xfrm>
          <a:prstGeom prst="rect">
            <a:avLst/>
          </a:prstGeom>
          <a:noFill/>
          <a:ln>
            <a:noFill/>
          </a:ln>
        </p:spPr>
        <p:txBody>
          <a:bodyPr spcFirstLastPara="1" wrap="square" lIns="0" tIns="0" rIns="0" bIns="0" anchor="t" anchorCtr="0">
            <a:noAutofit/>
          </a:bodyPr>
          <a:lstStyle/>
          <a:p>
            <a:pPr marL="0" lvl="0" indent="0" algn="r" rtl="0">
              <a:lnSpc>
                <a:spcPct val="90000"/>
              </a:lnSpc>
              <a:spcBef>
                <a:spcPts val="0"/>
              </a:spcBef>
              <a:spcAft>
                <a:spcPts val="0"/>
              </a:spcAft>
              <a:buClr>
                <a:srgbClr val="13165D"/>
              </a:buClr>
              <a:buSzPts val="1000"/>
              <a:buNone/>
            </a:pPr>
            <a:r>
              <a:rPr lang="en-GB" b="1" i="0" u="none">
                <a:solidFill>
                  <a:srgbClr val="13165D"/>
                </a:solidFill>
                <a:latin typeface="Calibri"/>
                <a:ea typeface="Calibri"/>
                <a:cs typeface="Calibri"/>
                <a:sym typeface="Calibri"/>
              </a:rPr>
              <a:t>Rollen för </a:t>
            </a:r>
            <a:br>
              <a:rPr lang="en-GB">
                <a:solidFill>
                  <a:srgbClr val="13165D"/>
                </a:solidFill>
              </a:rPr>
            </a:br>
            <a:r>
              <a:rPr lang="en-GB" b="1" i="0" u="none">
                <a:solidFill>
                  <a:srgbClr val="13165D"/>
                </a:solidFill>
                <a:latin typeface="Calibri"/>
                <a:ea typeface="Calibri"/>
                <a:cs typeface="Calibri"/>
                <a:sym typeface="Calibri"/>
              </a:rPr>
              <a:t>Netcompany-Intrasoft</a:t>
            </a:r>
            <a:endParaRPr>
              <a:solidFill>
                <a:srgbClr val="13165D"/>
              </a:solidFill>
              <a:latin typeface="Calibri"/>
              <a:ea typeface="Calibri"/>
              <a:cs typeface="Calibri"/>
              <a:sym typeface="Calibri"/>
            </a:endParaRPr>
          </a:p>
        </p:txBody>
      </p:sp>
      <p:pic>
        <p:nvPicPr>
          <p:cNvPr id="306" name="Google Shape;306;p24"/>
          <p:cNvPicPr preferRelativeResize="0"/>
          <p:nvPr/>
        </p:nvPicPr>
        <p:blipFill rotWithShape="1">
          <a:blip r:embed="rId3">
            <a:alphaModFix/>
          </a:blip>
          <a:srcRect/>
          <a:stretch/>
        </p:blipFill>
        <p:spPr>
          <a:xfrm>
            <a:off x="371475" y="2182700"/>
            <a:ext cx="1865155" cy="1865155"/>
          </a:xfrm>
          <a:prstGeom prst="rect">
            <a:avLst/>
          </a:prstGeom>
          <a:noFill/>
          <a:ln>
            <a:noFill/>
          </a:ln>
        </p:spPr>
      </p:pic>
      <p:pic>
        <p:nvPicPr>
          <p:cNvPr id="307" name="Google Shape;307;p24"/>
          <p:cNvPicPr preferRelativeResize="0"/>
          <p:nvPr/>
        </p:nvPicPr>
        <p:blipFill rotWithShape="1">
          <a:blip r:embed="rId4">
            <a:alphaModFix/>
          </a:blip>
          <a:srcRect/>
          <a:stretch/>
        </p:blipFill>
        <p:spPr>
          <a:xfrm>
            <a:off x="5740524" y="1719000"/>
            <a:ext cx="6080000" cy="34200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sp>
        <p:nvSpPr>
          <p:cNvPr id="323" name="Google Shape;323;p26"/>
          <p:cNvSpPr txBox="1">
            <a:spLocks noGrp="1"/>
          </p:cNvSpPr>
          <p:nvPr>
            <p:ph type="title"/>
          </p:nvPr>
        </p:nvSpPr>
        <p:spPr>
          <a:xfrm>
            <a:off x="2212085" y="2112579"/>
            <a:ext cx="7767829" cy="1715843"/>
          </a:xfrm>
          <a:prstGeom prst="rect">
            <a:avLst/>
          </a:prstGeom>
          <a:noFill/>
          <a:ln>
            <a:noFill/>
          </a:ln>
        </p:spPr>
        <p:txBody>
          <a:bodyPr spcFirstLastPara="1" wrap="square" lIns="0" tIns="0" rIns="0" bIns="0" anchor="b" anchorCtr="0">
            <a:noAutofit/>
          </a:bodyPr>
          <a:lstStyle/>
          <a:p>
            <a:pPr marL="0" lvl="0" indent="0" algn="ctr" rtl="0">
              <a:lnSpc>
                <a:spcPct val="90000"/>
              </a:lnSpc>
              <a:spcBef>
                <a:spcPts val="0"/>
              </a:spcBef>
              <a:spcAft>
                <a:spcPts val="0"/>
              </a:spcAft>
              <a:buClr>
                <a:srgbClr val="FFFF00"/>
              </a:buClr>
              <a:buSzPts val="12000"/>
              <a:buFont typeface="Calibri"/>
              <a:buNone/>
            </a:pPr>
            <a:r>
              <a:rPr lang="en-GB" sz="12000" b="1" i="0" u="none"/>
              <a:t>Tack!</a:t>
            </a:r>
            <a:endParaRPr/>
          </a:p>
        </p:txBody>
      </p:sp>
      <p:pic>
        <p:nvPicPr>
          <p:cNvPr id="324" name="Google Shape;324;p26"/>
          <p:cNvPicPr preferRelativeResize="0"/>
          <p:nvPr/>
        </p:nvPicPr>
        <p:blipFill rotWithShape="1">
          <a:blip r:embed="rId3">
            <a:alphaModFix/>
          </a:blip>
          <a:srcRect/>
          <a:stretch/>
        </p:blipFill>
        <p:spPr>
          <a:xfrm>
            <a:off x="7194620" y="5471152"/>
            <a:ext cx="2192441" cy="634877"/>
          </a:xfrm>
          <a:prstGeom prst="rect">
            <a:avLst/>
          </a:prstGeom>
          <a:noFill/>
          <a:ln>
            <a:noFill/>
          </a:ln>
        </p:spPr>
      </p:pic>
      <p:pic>
        <p:nvPicPr>
          <p:cNvPr id="325" name="Google Shape;325;p26"/>
          <p:cNvPicPr preferRelativeResize="0"/>
          <p:nvPr/>
        </p:nvPicPr>
        <p:blipFill rotWithShape="1">
          <a:blip r:embed="rId4">
            <a:alphaModFix/>
          </a:blip>
          <a:srcRect/>
          <a:stretch/>
        </p:blipFill>
        <p:spPr>
          <a:xfrm>
            <a:off x="3039226" y="5471152"/>
            <a:ext cx="653543" cy="653543"/>
          </a:xfrm>
          <a:prstGeom prst="rect">
            <a:avLst/>
          </a:prstGeom>
          <a:noFill/>
          <a:ln>
            <a:noFill/>
          </a:ln>
        </p:spPr>
      </p:pic>
      <p:sp>
        <p:nvSpPr>
          <p:cNvPr id="326" name="Google Shape;326;p26"/>
          <p:cNvSpPr txBox="1"/>
          <p:nvPr/>
        </p:nvSpPr>
        <p:spPr>
          <a:xfrm>
            <a:off x="2212085" y="4152393"/>
            <a:ext cx="7767829" cy="371789"/>
          </a:xfrm>
          <a:prstGeom prst="rect">
            <a:avLst/>
          </a:prstGeom>
          <a:noFill/>
          <a:ln>
            <a:noFill/>
          </a:ln>
        </p:spPr>
        <p:txBody>
          <a:bodyPr spcFirstLastPara="1" wrap="square" lIns="0" tIns="0" rIns="0" bIns="0" anchor="b" anchorCtr="0">
            <a:noAutofit/>
          </a:bodyPr>
          <a:lstStyle/>
          <a:p>
            <a:pPr marL="0" marR="0" lvl="0" indent="0" algn="ctr" rtl="0">
              <a:lnSpc>
                <a:spcPct val="90000"/>
              </a:lnSpc>
              <a:spcBef>
                <a:spcPts val="0"/>
              </a:spcBef>
              <a:spcAft>
                <a:spcPts val="0"/>
              </a:spcAft>
              <a:buClr>
                <a:schemeClr val="lt1"/>
              </a:buClr>
              <a:buSzPts val="3000"/>
              <a:buFont typeface="Calibri"/>
              <a:buNone/>
            </a:pPr>
            <a:r>
              <a:rPr lang="en-GB" sz="3000" b="0" i="0" u="none" strike="noStrike" cap="none">
                <a:solidFill>
                  <a:schemeClr val="lt1"/>
                </a:solidFill>
                <a:latin typeface="Calibri"/>
                <a:ea typeface="Calibri"/>
                <a:cs typeface="Calibri"/>
                <a:sym typeface="Calibri"/>
              </a:rPr>
              <a:t>Bygga Europa med </a:t>
            </a:r>
            <a:r>
              <a:rPr lang="en-GB" sz="3000" b="1" i="0" u="none" strike="noStrike" cap="none">
                <a:solidFill>
                  <a:schemeClr val="lt1"/>
                </a:solidFill>
                <a:latin typeface="Calibri"/>
                <a:ea typeface="Calibri"/>
                <a:cs typeface="Calibri"/>
                <a:sym typeface="Calibri"/>
              </a:rPr>
              <a:t>lokala företrädare</a:t>
            </a:r>
            <a:endParaRPr sz="3000" b="1" i="0" u="none" strike="noStrike" cap="none">
              <a:solidFill>
                <a:schemeClr val="lt1"/>
              </a:solidFill>
              <a:latin typeface="Calibri"/>
              <a:ea typeface="Calibri"/>
              <a:cs typeface="Calibri"/>
              <a:sym typeface="Calibri"/>
            </a:endParaRPr>
          </a:p>
        </p:txBody>
      </p:sp>
      <p:sp>
        <p:nvSpPr>
          <p:cNvPr id="327" name="Google Shape;327;p26"/>
          <p:cNvSpPr txBox="1"/>
          <p:nvPr/>
        </p:nvSpPr>
        <p:spPr>
          <a:xfrm>
            <a:off x="2212085" y="4524181"/>
            <a:ext cx="7767829" cy="500579"/>
          </a:xfrm>
          <a:prstGeom prst="rect">
            <a:avLst/>
          </a:prstGeom>
          <a:noFill/>
          <a:ln>
            <a:noFill/>
          </a:ln>
        </p:spPr>
        <p:txBody>
          <a:bodyPr spcFirstLastPara="1" wrap="square" lIns="0" tIns="0" rIns="0" bIns="0" anchor="b" anchorCtr="0">
            <a:noAutofit/>
          </a:bodyPr>
          <a:lstStyle/>
          <a:p>
            <a:pPr marL="0" marR="0" lvl="0" indent="0" algn="ctr" rtl="0">
              <a:lnSpc>
                <a:spcPct val="90000"/>
              </a:lnSpc>
              <a:spcBef>
                <a:spcPts val="0"/>
              </a:spcBef>
              <a:spcAft>
                <a:spcPts val="0"/>
              </a:spcAft>
              <a:buClr>
                <a:schemeClr val="lt1"/>
              </a:buClr>
              <a:buSzPts val="1300"/>
              <a:buFont typeface="Calibri"/>
              <a:buNone/>
            </a:pPr>
            <a:r>
              <a:rPr lang="en-GB" sz="1300" b="1" i="0" u="none" strike="noStrike" cap="none">
                <a:solidFill>
                  <a:schemeClr val="lt1"/>
                </a:solidFill>
                <a:latin typeface="Calibri"/>
                <a:ea typeface="Calibri"/>
                <a:cs typeface="Calibri"/>
                <a:sym typeface="Calibri"/>
              </a:rPr>
              <a:t>Ett nätverk av lokala beslutsfattare inom EU, som arbetar tillsammans med EU-frågor</a:t>
            </a:r>
            <a:endParaRPr/>
          </a:p>
          <a:p>
            <a:pPr marL="0" marR="0" lvl="0" indent="0" algn="ctr" rtl="0">
              <a:lnSpc>
                <a:spcPct val="90000"/>
              </a:lnSpc>
              <a:spcBef>
                <a:spcPts val="0"/>
              </a:spcBef>
              <a:spcAft>
                <a:spcPts val="0"/>
              </a:spcAft>
              <a:buClr>
                <a:schemeClr val="lt1"/>
              </a:buClr>
              <a:buSzPts val="1300"/>
              <a:buFont typeface="Calibri"/>
              <a:buNone/>
            </a:pPr>
            <a:r>
              <a:rPr lang="en-GB" sz="1300" b="1">
                <a:solidFill>
                  <a:schemeClr val="lt1"/>
                </a:solidFill>
                <a:latin typeface="Calibri"/>
                <a:ea typeface="Calibri"/>
                <a:cs typeface="Calibri"/>
                <a:sym typeface="Calibri"/>
              </a:rPr>
              <a:t>K</a:t>
            </a:r>
            <a:r>
              <a:rPr lang="en-GB" sz="1300" b="1" i="0" u="none" strike="noStrike" cap="none">
                <a:solidFill>
                  <a:schemeClr val="lt1"/>
                </a:solidFill>
                <a:latin typeface="Calibri"/>
                <a:ea typeface="Calibri"/>
                <a:cs typeface="Calibri"/>
                <a:sym typeface="Calibri"/>
              </a:rPr>
              <a:t>ontakt: info@eu-councillors.eu</a:t>
            </a:r>
            <a:endParaRPr sz="1300" b="1" i="0" u="none" strike="noStrike" cap="none">
              <a:solidFill>
                <a:schemeClr val="lt1"/>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p3"/>
          <p:cNvSpPr txBox="1">
            <a:spLocks noGrp="1"/>
          </p:cNvSpPr>
          <p:nvPr>
            <p:ph type="title"/>
          </p:nvPr>
        </p:nvSpPr>
        <p:spPr>
          <a:xfrm>
            <a:off x="371476" y="1449388"/>
            <a:ext cx="8179672" cy="4140200"/>
          </a:xfrm>
          <a:prstGeom prst="rect">
            <a:avLst/>
          </a:prstGeom>
          <a:noFill/>
          <a:ln>
            <a:noFill/>
          </a:ln>
        </p:spPr>
        <p:txBody>
          <a:bodyPr spcFirstLastPara="1" wrap="square" lIns="0" tIns="0" rIns="0" bIns="0" anchor="ctr" anchorCtr="0">
            <a:noAutofit/>
          </a:bodyPr>
          <a:lstStyle/>
          <a:p>
            <a:pPr marL="0" lvl="0" indent="0" algn="l" rtl="0">
              <a:lnSpc>
                <a:spcPct val="90000"/>
              </a:lnSpc>
              <a:spcBef>
                <a:spcPts val="0"/>
              </a:spcBef>
              <a:spcAft>
                <a:spcPts val="0"/>
              </a:spcAft>
              <a:buClr>
                <a:srgbClr val="FFF200"/>
              </a:buClr>
              <a:buSzPts val="4000"/>
              <a:buFont typeface="Calibri"/>
              <a:buNone/>
            </a:pPr>
            <a:r>
              <a:rPr lang="en-GB" sz="4000" b="1" i="0" u="none">
                <a:solidFill>
                  <a:srgbClr val="FFF200"/>
                </a:solidFill>
                <a:latin typeface="Calibri"/>
                <a:ea typeface="Calibri"/>
                <a:cs typeface="Calibri"/>
                <a:sym typeface="Calibri"/>
              </a:rPr>
              <a:t>EU-projekt</a:t>
            </a:r>
            <a:r>
              <a:rPr lang="en-GB" sz="4000" b="1" i="0" u="none">
                <a:latin typeface="Calibri"/>
                <a:ea typeface="Calibri"/>
                <a:cs typeface="Calibri"/>
                <a:sym typeface="Calibri"/>
              </a:rPr>
              <a:t> “Bygga Europa med lokala företrädare”</a:t>
            </a:r>
            <a:r>
              <a:rPr lang="en-GB" sz="4000" b="1" i="0" u="none">
                <a:solidFill>
                  <a:srgbClr val="FFF200"/>
                </a:solidFill>
                <a:latin typeface="Calibri"/>
                <a:ea typeface="Calibri"/>
                <a:cs typeface="Calibri"/>
                <a:sym typeface="Calibri"/>
              </a:rPr>
              <a:t> är baserat på principen om att kommunikation om EU är ett gemensamt ansvar för EU-institutionerna och medlemsstaternas myndigheter, inklusive och med utgångspunkt på den lokala nivån.</a:t>
            </a:r>
            <a:endParaRPr sz="4000"/>
          </a:p>
        </p:txBody>
      </p:sp>
      <p:sp>
        <p:nvSpPr>
          <p:cNvPr id="148" name="Google Shape;148;p3"/>
          <p:cNvSpPr txBox="1">
            <a:spLocks noGrp="1"/>
          </p:cNvSpPr>
          <p:nvPr>
            <p:ph type="body" idx="1"/>
          </p:nvPr>
        </p:nvSpPr>
        <p:spPr>
          <a:xfrm>
            <a:off x="10058399" y="306759"/>
            <a:ext cx="1762125" cy="890216"/>
          </a:xfrm>
          <a:prstGeom prst="rect">
            <a:avLst/>
          </a:prstGeom>
          <a:noFill/>
          <a:ln>
            <a:noFill/>
          </a:ln>
        </p:spPr>
        <p:txBody>
          <a:bodyPr spcFirstLastPara="1" wrap="square" lIns="0" tIns="0" rIns="0" bIns="0" anchor="t" anchorCtr="0">
            <a:noAutofit/>
          </a:bodyPr>
          <a:lstStyle/>
          <a:p>
            <a:pPr marL="0" lvl="0" indent="0" algn="r" rtl="0">
              <a:lnSpc>
                <a:spcPct val="90000"/>
              </a:lnSpc>
              <a:spcBef>
                <a:spcPts val="0"/>
              </a:spcBef>
              <a:spcAft>
                <a:spcPts val="0"/>
              </a:spcAft>
              <a:buClr>
                <a:schemeClr val="lt1"/>
              </a:buClr>
              <a:buSzPts val="1000"/>
              <a:buNone/>
            </a:pPr>
            <a:r>
              <a:rPr lang="en-GB" b="1" i="0" u="none">
                <a:latin typeface="Calibri"/>
                <a:ea typeface="Calibri"/>
                <a:cs typeface="Calibri"/>
                <a:sym typeface="Calibri"/>
              </a:rPr>
              <a:t>Vad är ”</a:t>
            </a:r>
            <a:r>
              <a:rPr lang="en-GB" b="1" i="0" u="none">
                <a:solidFill>
                  <a:srgbClr val="FFFF00"/>
                </a:solidFill>
                <a:latin typeface="Calibri"/>
                <a:ea typeface="Calibri"/>
                <a:cs typeface="Calibri"/>
                <a:sym typeface="Calibri"/>
              </a:rPr>
              <a:t>Bygga Europa medlokala företrädare</a:t>
            </a:r>
            <a:r>
              <a:rPr lang="en-GB" b="1" i="0" u="none">
                <a:latin typeface="Calibri"/>
                <a:ea typeface="Calibri"/>
                <a:cs typeface="Calibri"/>
                <a:sym typeface="Calibri"/>
              </a:rPr>
              <a:t>”?</a:t>
            </a:r>
            <a:endParaRPr>
              <a:latin typeface="Calibri"/>
              <a:ea typeface="Calibri"/>
              <a:cs typeface="Calibri"/>
              <a:sym typeface="Calibri"/>
            </a:endParaRPr>
          </a:p>
          <a:p>
            <a:pPr marL="0" lvl="0" indent="0" algn="r" rtl="0">
              <a:lnSpc>
                <a:spcPct val="90000"/>
              </a:lnSpc>
              <a:spcBef>
                <a:spcPts val="1000"/>
              </a:spcBef>
              <a:spcAft>
                <a:spcPts val="0"/>
              </a:spcAft>
              <a:buClr>
                <a:schemeClr val="lt1"/>
              </a:buClr>
              <a:buSzPts val="1000"/>
              <a:buNone/>
            </a:pPr>
            <a:endParaRPr/>
          </a:p>
        </p:txBody>
      </p:sp>
      <p:sp>
        <p:nvSpPr>
          <p:cNvPr id="149" name="Google Shape;149;p3"/>
          <p:cNvSpPr txBox="1">
            <a:spLocks noGrp="1"/>
          </p:cNvSpPr>
          <p:nvPr>
            <p:ph type="body" idx="2"/>
          </p:nvPr>
        </p:nvSpPr>
        <p:spPr>
          <a:xfrm>
            <a:off x="9540951" y="6020374"/>
            <a:ext cx="2279574" cy="641683"/>
          </a:xfrm>
          <a:prstGeom prst="rect">
            <a:avLst/>
          </a:prstGeom>
          <a:noFill/>
          <a:ln>
            <a:noFill/>
          </a:ln>
        </p:spPr>
        <p:txBody>
          <a:bodyPr spcFirstLastPara="1" wrap="square" lIns="0" tIns="0" rIns="0" bIns="0" anchor="t" anchorCtr="0">
            <a:noAutofit/>
          </a:bodyPr>
          <a:lstStyle/>
          <a:p>
            <a:pPr marL="0" lvl="0" indent="0" algn="r" rtl="0">
              <a:lnSpc>
                <a:spcPct val="90000"/>
              </a:lnSpc>
              <a:spcBef>
                <a:spcPts val="0"/>
              </a:spcBef>
              <a:spcAft>
                <a:spcPts val="0"/>
              </a:spcAft>
              <a:buClr>
                <a:schemeClr val="lt1"/>
              </a:buClr>
              <a:buSzPts val="1400"/>
              <a:buNone/>
            </a:pPr>
            <a:r>
              <a:rPr lang="en-GB" b="0" i="0" u="none"/>
              <a:t>Bygga Europa med</a:t>
            </a:r>
            <a:br>
              <a:rPr lang="en-GB"/>
            </a:br>
            <a:r>
              <a:rPr lang="en-GB" sz="2400" b="1" i="0" u="none">
                <a:solidFill>
                  <a:srgbClr val="FFFF00"/>
                </a:solidFill>
              </a:rPr>
              <a:t>lokala företrädare</a:t>
            </a:r>
            <a:endParaRPr/>
          </a:p>
          <a:p>
            <a:pPr marL="0" lvl="0" indent="0" algn="r" rtl="0">
              <a:lnSpc>
                <a:spcPct val="90000"/>
              </a:lnSpc>
              <a:spcBef>
                <a:spcPts val="1000"/>
              </a:spcBef>
              <a:spcAft>
                <a:spcPts val="0"/>
              </a:spcAft>
              <a:buClr>
                <a:schemeClr val="lt1"/>
              </a:buClr>
              <a:buSzPts val="1400"/>
              <a:buNone/>
            </a:pP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p4"/>
          <p:cNvSpPr txBox="1">
            <a:spLocks noGrp="1"/>
          </p:cNvSpPr>
          <p:nvPr>
            <p:ph type="title"/>
          </p:nvPr>
        </p:nvSpPr>
        <p:spPr>
          <a:xfrm>
            <a:off x="371476" y="1449388"/>
            <a:ext cx="9043830" cy="4140200"/>
          </a:xfrm>
          <a:prstGeom prst="rect">
            <a:avLst/>
          </a:prstGeom>
          <a:noFill/>
          <a:ln>
            <a:noFill/>
          </a:ln>
        </p:spPr>
        <p:txBody>
          <a:bodyPr spcFirstLastPara="1" wrap="square" lIns="0" tIns="0" rIns="0" bIns="0" anchor="ctr" anchorCtr="0">
            <a:noAutofit/>
          </a:bodyPr>
          <a:lstStyle/>
          <a:p>
            <a:pPr marL="0" lvl="0" indent="0" algn="l" rtl="0">
              <a:lnSpc>
                <a:spcPct val="90000"/>
              </a:lnSpc>
              <a:spcBef>
                <a:spcPts val="0"/>
              </a:spcBef>
              <a:spcAft>
                <a:spcPts val="0"/>
              </a:spcAft>
              <a:buClr>
                <a:schemeClr val="lt1"/>
              </a:buClr>
              <a:buSzPts val="4000"/>
              <a:buFont typeface="Calibri"/>
              <a:buNone/>
            </a:pPr>
            <a:r>
              <a:rPr lang="en-GB" sz="4000" b="1" i="0" u="none">
                <a:latin typeface="Calibri"/>
                <a:ea typeface="Calibri"/>
                <a:cs typeface="Calibri"/>
                <a:sym typeface="Calibri"/>
              </a:rPr>
              <a:t>Vi uppmuntrar lokala kommuner av alla storlekar, särskilt mindre kommuner (mindre än 100 000 invånare), som inte är lika målinriktade för EU:s utåtriktade verksamhet, att ansöka om medlemskap och bli medlemmar.</a:t>
            </a:r>
            <a:endParaRPr sz="4000"/>
          </a:p>
        </p:txBody>
      </p:sp>
      <p:sp>
        <p:nvSpPr>
          <p:cNvPr id="155" name="Google Shape;155;p4"/>
          <p:cNvSpPr txBox="1">
            <a:spLocks noGrp="1"/>
          </p:cNvSpPr>
          <p:nvPr>
            <p:ph type="body" idx="1"/>
          </p:nvPr>
        </p:nvSpPr>
        <p:spPr>
          <a:xfrm>
            <a:off x="9540951" y="6020374"/>
            <a:ext cx="2279574" cy="641683"/>
          </a:xfrm>
          <a:prstGeom prst="rect">
            <a:avLst/>
          </a:prstGeom>
          <a:noFill/>
          <a:ln>
            <a:noFill/>
          </a:ln>
        </p:spPr>
        <p:txBody>
          <a:bodyPr spcFirstLastPara="1" wrap="square" lIns="0" tIns="0" rIns="0" bIns="0" anchor="t" anchorCtr="0">
            <a:noAutofit/>
          </a:bodyPr>
          <a:lstStyle/>
          <a:p>
            <a:pPr marL="0" lvl="0" indent="0" algn="r" rtl="0">
              <a:lnSpc>
                <a:spcPct val="90000"/>
              </a:lnSpc>
              <a:spcBef>
                <a:spcPts val="0"/>
              </a:spcBef>
              <a:spcAft>
                <a:spcPts val="0"/>
              </a:spcAft>
              <a:buClr>
                <a:schemeClr val="lt1"/>
              </a:buClr>
              <a:buSzPts val="1400"/>
              <a:buNone/>
            </a:pPr>
            <a:r>
              <a:rPr lang="en-GB" b="0" i="0" u="none"/>
              <a:t>Bygga Europa med</a:t>
            </a:r>
            <a:br>
              <a:rPr lang="en-GB"/>
            </a:br>
            <a:r>
              <a:rPr lang="en-GB" sz="2400" b="1" i="0" u="none">
                <a:solidFill>
                  <a:srgbClr val="FFFF00"/>
                </a:solidFill>
              </a:rPr>
              <a:t>lokala företrädare</a:t>
            </a:r>
            <a:endParaRPr/>
          </a:p>
          <a:p>
            <a:pPr marL="0" lvl="0" indent="0" algn="r" rtl="0">
              <a:lnSpc>
                <a:spcPct val="90000"/>
              </a:lnSpc>
              <a:spcBef>
                <a:spcPts val="1000"/>
              </a:spcBef>
              <a:spcAft>
                <a:spcPts val="0"/>
              </a:spcAft>
              <a:buClr>
                <a:schemeClr val="lt1"/>
              </a:buClr>
              <a:buSzPts val="1400"/>
              <a:buNone/>
            </a:pPr>
            <a:endParaRPr/>
          </a:p>
        </p:txBody>
      </p:sp>
      <p:sp>
        <p:nvSpPr>
          <p:cNvPr id="156" name="Google Shape;156;p4"/>
          <p:cNvSpPr txBox="1">
            <a:spLocks noGrp="1"/>
          </p:cNvSpPr>
          <p:nvPr>
            <p:ph type="body" idx="2"/>
          </p:nvPr>
        </p:nvSpPr>
        <p:spPr>
          <a:xfrm>
            <a:off x="10058399" y="306759"/>
            <a:ext cx="1762125" cy="890216"/>
          </a:xfrm>
          <a:prstGeom prst="rect">
            <a:avLst/>
          </a:prstGeom>
          <a:noFill/>
          <a:ln>
            <a:noFill/>
          </a:ln>
        </p:spPr>
        <p:txBody>
          <a:bodyPr spcFirstLastPara="1" wrap="square" lIns="0" tIns="0" rIns="0" bIns="0" anchor="t" anchorCtr="0">
            <a:noAutofit/>
          </a:bodyPr>
          <a:lstStyle/>
          <a:p>
            <a:pPr marL="0" lvl="0" indent="0" algn="r" rtl="0">
              <a:lnSpc>
                <a:spcPct val="90000"/>
              </a:lnSpc>
              <a:spcBef>
                <a:spcPts val="0"/>
              </a:spcBef>
              <a:spcAft>
                <a:spcPts val="0"/>
              </a:spcAft>
              <a:buClr>
                <a:schemeClr val="lt1"/>
              </a:buClr>
              <a:buSzPts val="1000"/>
              <a:buNone/>
            </a:pPr>
            <a:r>
              <a:rPr lang="en-GB" b="1" i="0" u="none">
                <a:latin typeface="Calibri"/>
                <a:ea typeface="Calibri"/>
                <a:cs typeface="Calibri"/>
                <a:sym typeface="Calibri"/>
              </a:rPr>
              <a:t>Vem kan </a:t>
            </a:r>
            <a:br>
              <a:rPr lang="en-GB"/>
            </a:br>
            <a:r>
              <a:rPr lang="en-GB" b="1" i="0" u="none">
                <a:solidFill>
                  <a:srgbClr val="FFFF00"/>
                </a:solidFill>
                <a:latin typeface="Calibri"/>
                <a:ea typeface="Calibri"/>
                <a:cs typeface="Calibri"/>
                <a:sym typeface="Calibri"/>
              </a:rPr>
              <a:t>ansluta till projektet</a:t>
            </a:r>
            <a:r>
              <a:rPr lang="en-GB" b="1" i="0" u="none">
                <a:latin typeface="Calibri"/>
                <a:ea typeface="Calibri"/>
                <a:cs typeface="Calibri"/>
                <a:sym typeface="Calibri"/>
              </a:rPr>
              <a:t>?</a:t>
            </a:r>
            <a:endParaRPr>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5"/>
          <p:cNvSpPr txBox="1">
            <a:spLocks noGrp="1"/>
          </p:cNvSpPr>
          <p:nvPr>
            <p:ph type="title"/>
          </p:nvPr>
        </p:nvSpPr>
        <p:spPr>
          <a:xfrm>
            <a:off x="315720" y="1467059"/>
            <a:ext cx="7783252" cy="4122529"/>
          </a:xfrm>
          <a:prstGeom prst="rect">
            <a:avLst/>
          </a:prstGeom>
          <a:noFill/>
          <a:ln>
            <a:noFill/>
          </a:ln>
        </p:spPr>
        <p:txBody>
          <a:bodyPr spcFirstLastPara="1" wrap="square" lIns="0" tIns="0" rIns="0" bIns="0" anchor="ctr" anchorCtr="0">
            <a:noAutofit/>
          </a:bodyPr>
          <a:lstStyle/>
          <a:p>
            <a:pPr marL="0" lvl="0" indent="0" algn="l" rtl="0">
              <a:lnSpc>
                <a:spcPct val="90000"/>
              </a:lnSpc>
              <a:spcBef>
                <a:spcPts val="0"/>
              </a:spcBef>
              <a:spcAft>
                <a:spcPts val="0"/>
              </a:spcAft>
              <a:buClr>
                <a:srgbClr val="FFF200"/>
              </a:buClr>
              <a:buSzPts val="4000"/>
              <a:buFont typeface="Calibri"/>
              <a:buNone/>
            </a:pPr>
            <a:r>
              <a:rPr lang="en-GB" sz="4000" b="1" i="0" u="none">
                <a:solidFill>
                  <a:srgbClr val="FFF200"/>
                </a:solidFill>
                <a:latin typeface="Calibri"/>
                <a:ea typeface="Calibri"/>
                <a:cs typeface="Calibri"/>
                <a:sym typeface="Calibri"/>
              </a:rPr>
              <a:t>Hur du går med i nätverket</a:t>
            </a:r>
            <a:r>
              <a:rPr lang="en-GB" sz="4000" b="0" i="0" u="none">
                <a:solidFill>
                  <a:srgbClr val="F2F2F2"/>
                </a:solidFill>
                <a:latin typeface="Calibri"/>
                <a:ea typeface="Calibri"/>
                <a:cs typeface="Calibri"/>
                <a:sym typeface="Calibri"/>
              </a:rPr>
              <a:t> – </a:t>
            </a:r>
            <a:br>
              <a:rPr lang="en-GB" sz="4000">
                <a:solidFill>
                  <a:srgbClr val="FFF200"/>
                </a:solidFill>
                <a:latin typeface="Calibri"/>
                <a:ea typeface="Calibri"/>
                <a:cs typeface="Calibri"/>
                <a:sym typeface="Calibri"/>
              </a:rPr>
            </a:br>
            <a:r>
              <a:rPr lang="en-GB" sz="4000" b="0" i="0" u="none">
                <a:solidFill>
                  <a:srgbClr val="F2F2F2"/>
                </a:solidFill>
                <a:latin typeface="Calibri"/>
                <a:ea typeface="Calibri"/>
                <a:cs typeface="Calibri"/>
                <a:sym typeface="Calibri"/>
              </a:rPr>
              <a:t>registreringsförfarandet</a:t>
            </a:r>
            <a:endParaRPr/>
          </a:p>
        </p:txBody>
      </p:sp>
      <p:sp>
        <p:nvSpPr>
          <p:cNvPr id="162" name="Google Shape;162;p5"/>
          <p:cNvSpPr txBox="1">
            <a:spLocks noGrp="1"/>
          </p:cNvSpPr>
          <p:nvPr>
            <p:ph type="body" idx="1"/>
          </p:nvPr>
        </p:nvSpPr>
        <p:spPr>
          <a:xfrm>
            <a:off x="9540951" y="6020374"/>
            <a:ext cx="2279574" cy="641683"/>
          </a:xfrm>
          <a:prstGeom prst="rect">
            <a:avLst/>
          </a:prstGeom>
          <a:noFill/>
          <a:ln>
            <a:noFill/>
          </a:ln>
        </p:spPr>
        <p:txBody>
          <a:bodyPr spcFirstLastPara="1" wrap="square" lIns="0" tIns="0" rIns="0" bIns="0" anchor="t" anchorCtr="0">
            <a:noAutofit/>
          </a:bodyPr>
          <a:lstStyle/>
          <a:p>
            <a:pPr marL="0" lvl="0" indent="0" algn="r" rtl="0">
              <a:lnSpc>
                <a:spcPct val="90000"/>
              </a:lnSpc>
              <a:spcBef>
                <a:spcPts val="0"/>
              </a:spcBef>
              <a:spcAft>
                <a:spcPts val="0"/>
              </a:spcAft>
              <a:buClr>
                <a:srgbClr val="7F7F7F"/>
              </a:buClr>
              <a:buSzPts val="1400"/>
              <a:buNone/>
            </a:pPr>
            <a:r>
              <a:rPr lang="en-GB" b="0" i="0" u="none"/>
              <a:t>Bygga Europa med</a:t>
            </a:r>
            <a:br>
              <a:rPr lang="en-GB"/>
            </a:br>
            <a:r>
              <a:rPr lang="en-GB" sz="2400" b="1" i="0" u="none">
                <a:solidFill>
                  <a:srgbClr val="13155D"/>
                </a:solidFill>
              </a:rPr>
              <a:t>lokala företrädare</a:t>
            </a:r>
            <a:endParaRPr/>
          </a:p>
          <a:p>
            <a:pPr marL="0" lvl="0" indent="0" algn="r" rtl="0">
              <a:lnSpc>
                <a:spcPct val="90000"/>
              </a:lnSpc>
              <a:spcBef>
                <a:spcPts val="1000"/>
              </a:spcBef>
              <a:spcAft>
                <a:spcPts val="0"/>
              </a:spcAft>
              <a:buClr>
                <a:srgbClr val="7F7F7F"/>
              </a:buClr>
              <a:buSzPts val="1400"/>
              <a:buNone/>
            </a:pP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6"/>
          <p:cNvSpPr txBox="1">
            <a:spLocks noGrp="1"/>
          </p:cNvSpPr>
          <p:nvPr>
            <p:ph type="body" idx="1"/>
          </p:nvPr>
        </p:nvSpPr>
        <p:spPr>
          <a:xfrm>
            <a:off x="9540951" y="6020374"/>
            <a:ext cx="2279574" cy="641683"/>
          </a:xfrm>
          <a:prstGeom prst="rect">
            <a:avLst/>
          </a:prstGeom>
          <a:noFill/>
          <a:ln>
            <a:noFill/>
          </a:ln>
        </p:spPr>
        <p:txBody>
          <a:bodyPr spcFirstLastPara="1" wrap="square" lIns="0" tIns="0" rIns="0" bIns="0" anchor="t" anchorCtr="0">
            <a:noAutofit/>
          </a:bodyPr>
          <a:lstStyle/>
          <a:p>
            <a:pPr marL="0" lvl="0" indent="0" algn="r" rtl="0">
              <a:lnSpc>
                <a:spcPct val="90000"/>
              </a:lnSpc>
              <a:spcBef>
                <a:spcPts val="0"/>
              </a:spcBef>
              <a:spcAft>
                <a:spcPts val="0"/>
              </a:spcAft>
              <a:buClr>
                <a:srgbClr val="7F7F7F"/>
              </a:buClr>
              <a:buSzPts val="1400"/>
              <a:buNone/>
            </a:pPr>
            <a:r>
              <a:rPr lang="en-GB" b="0" i="0" u="none"/>
              <a:t>Bygga Europa med</a:t>
            </a:r>
            <a:br>
              <a:rPr lang="en-GB"/>
            </a:br>
            <a:r>
              <a:rPr lang="en-GB" sz="2400" b="1" i="0" u="none">
                <a:solidFill>
                  <a:srgbClr val="13155D"/>
                </a:solidFill>
              </a:rPr>
              <a:t>lokala företrädare</a:t>
            </a:r>
            <a:endParaRPr/>
          </a:p>
          <a:p>
            <a:pPr marL="0" lvl="0" indent="0" algn="r" rtl="0">
              <a:lnSpc>
                <a:spcPct val="90000"/>
              </a:lnSpc>
              <a:spcBef>
                <a:spcPts val="1000"/>
              </a:spcBef>
              <a:spcAft>
                <a:spcPts val="0"/>
              </a:spcAft>
              <a:buClr>
                <a:srgbClr val="7F7F7F"/>
              </a:buClr>
              <a:buSzPts val="1400"/>
              <a:buNone/>
            </a:pPr>
            <a:endParaRPr/>
          </a:p>
        </p:txBody>
      </p:sp>
      <p:sp>
        <p:nvSpPr>
          <p:cNvPr id="168" name="Google Shape;168;p6"/>
          <p:cNvSpPr txBox="1">
            <a:spLocks noGrp="1"/>
          </p:cNvSpPr>
          <p:nvPr>
            <p:ph type="title"/>
          </p:nvPr>
        </p:nvSpPr>
        <p:spPr>
          <a:xfrm>
            <a:off x="371475" y="1449389"/>
            <a:ext cx="5724526" cy="4140200"/>
          </a:xfrm>
          <a:prstGeom prst="rect">
            <a:avLst/>
          </a:prstGeom>
          <a:noFill/>
          <a:ln>
            <a:noFill/>
          </a:ln>
        </p:spPr>
        <p:txBody>
          <a:bodyPr spcFirstLastPara="1" wrap="square" lIns="0" tIns="0" rIns="0" bIns="0" anchor="ctr" anchorCtr="0">
            <a:noAutofit/>
          </a:bodyPr>
          <a:lstStyle/>
          <a:p>
            <a:pPr marL="0" lvl="0" indent="0" algn="l" rtl="0">
              <a:lnSpc>
                <a:spcPct val="90000"/>
              </a:lnSpc>
              <a:spcBef>
                <a:spcPts val="0"/>
              </a:spcBef>
              <a:spcAft>
                <a:spcPts val="0"/>
              </a:spcAft>
              <a:buClr>
                <a:srgbClr val="13165D"/>
              </a:buClr>
              <a:buSzPts val="3200"/>
              <a:buFont typeface="Calibri"/>
              <a:buNone/>
            </a:pPr>
            <a:r>
              <a:rPr lang="en-GB" sz="3200" b="0" i="0" u="none">
                <a:solidFill>
                  <a:srgbClr val="13165D"/>
                </a:solidFill>
                <a:latin typeface="Calibri"/>
                <a:ea typeface="Calibri"/>
                <a:cs typeface="Calibri"/>
                <a:sym typeface="Calibri"/>
              </a:rPr>
              <a:t>För att ansöka måste den lokala myndigheten fylla i en </a:t>
            </a:r>
            <a:r>
              <a:rPr lang="en-GB" sz="3200" b="1" i="0" u="none">
                <a:solidFill>
                  <a:srgbClr val="13165D"/>
                </a:solidFill>
                <a:latin typeface="Calibri"/>
                <a:ea typeface="Calibri"/>
                <a:cs typeface="Calibri"/>
                <a:sym typeface="Calibri"/>
              </a:rPr>
              <a:t>ansökningsblankett</a:t>
            </a:r>
            <a:r>
              <a:rPr lang="en-GB" sz="3200" b="0" i="0" u="none">
                <a:solidFill>
                  <a:srgbClr val="13165D"/>
                </a:solidFill>
                <a:latin typeface="Calibri"/>
                <a:ea typeface="Calibri"/>
                <a:cs typeface="Calibri"/>
                <a:sym typeface="Calibri"/>
              </a:rPr>
              <a:t> och ange namnet på det kommunalråd som ska bli medlem i nätverket.</a:t>
            </a:r>
            <a:endParaRPr/>
          </a:p>
        </p:txBody>
      </p:sp>
      <p:sp>
        <p:nvSpPr>
          <p:cNvPr id="169" name="Google Shape;169;p6"/>
          <p:cNvSpPr txBox="1">
            <a:spLocks noGrp="1"/>
          </p:cNvSpPr>
          <p:nvPr>
            <p:ph type="body" idx="2"/>
          </p:nvPr>
        </p:nvSpPr>
        <p:spPr>
          <a:xfrm>
            <a:off x="10299560" y="306759"/>
            <a:ext cx="1520964" cy="890216"/>
          </a:xfrm>
          <a:prstGeom prst="rect">
            <a:avLst/>
          </a:prstGeom>
          <a:noFill/>
          <a:ln>
            <a:noFill/>
          </a:ln>
        </p:spPr>
        <p:txBody>
          <a:bodyPr spcFirstLastPara="1" wrap="square" lIns="0" tIns="0" rIns="0" bIns="0" anchor="t" anchorCtr="0">
            <a:noAutofit/>
          </a:bodyPr>
          <a:lstStyle/>
          <a:p>
            <a:pPr marL="0" lvl="0" indent="0" algn="r" rtl="0">
              <a:lnSpc>
                <a:spcPct val="90000"/>
              </a:lnSpc>
              <a:spcBef>
                <a:spcPts val="0"/>
              </a:spcBef>
              <a:spcAft>
                <a:spcPts val="0"/>
              </a:spcAft>
              <a:buClr>
                <a:srgbClr val="13165D"/>
              </a:buClr>
              <a:buSzPts val="1000"/>
              <a:buNone/>
            </a:pPr>
            <a:r>
              <a:rPr lang="en-GB" b="1" i="0" u="none">
                <a:solidFill>
                  <a:srgbClr val="13165D"/>
                </a:solidFill>
                <a:latin typeface="Calibri"/>
                <a:ea typeface="Calibri"/>
                <a:cs typeface="Calibri"/>
                <a:sym typeface="Calibri"/>
              </a:rPr>
              <a:t>Hur du går med i nätverket – registreringsförfarandet</a:t>
            </a:r>
            <a:endParaRPr>
              <a:solidFill>
                <a:srgbClr val="13165D"/>
              </a:solidFill>
              <a:latin typeface="Calibri"/>
              <a:ea typeface="Calibri"/>
              <a:cs typeface="Calibri"/>
              <a:sym typeface="Calibri"/>
            </a:endParaRPr>
          </a:p>
          <a:p>
            <a:pPr marL="0" lvl="0" indent="0" algn="r" rtl="0">
              <a:lnSpc>
                <a:spcPct val="90000"/>
              </a:lnSpc>
              <a:spcBef>
                <a:spcPts val="1000"/>
              </a:spcBef>
              <a:spcAft>
                <a:spcPts val="0"/>
              </a:spcAft>
              <a:buClr>
                <a:srgbClr val="13155D"/>
              </a:buClr>
              <a:buSzPts val="1000"/>
              <a:buNone/>
            </a:pPr>
            <a:endParaRPr/>
          </a:p>
        </p:txBody>
      </p:sp>
      <p:pic>
        <p:nvPicPr>
          <p:cNvPr id="170" name="Google Shape;170;p6" descr="En bild med text, skärmbild, bildskärm, skärm&#10;&#10;Beskrivningen har skapats automatiskt"/>
          <p:cNvPicPr preferRelativeResize="0"/>
          <p:nvPr/>
        </p:nvPicPr>
        <p:blipFill rotWithShape="1">
          <a:blip r:embed="rId3">
            <a:alphaModFix/>
          </a:blip>
          <a:srcRect/>
          <a:stretch/>
        </p:blipFill>
        <p:spPr>
          <a:xfrm>
            <a:off x="5740524" y="1719000"/>
            <a:ext cx="6080000" cy="34200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7"/>
          <p:cNvSpPr txBox="1">
            <a:spLocks noGrp="1"/>
          </p:cNvSpPr>
          <p:nvPr>
            <p:ph type="body" idx="1"/>
          </p:nvPr>
        </p:nvSpPr>
        <p:spPr>
          <a:xfrm>
            <a:off x="9540951" y="6020374"/>
            <a:ext cx="2279574" cy="641683"/>
          </a:xfrm>
          <a:prstGeom prst="rect">
            <a:avLst/>
          </a:prstGeom>
          <a:noFill/>
          <a:ln>
            <a:noFill/>
          </a:ln>
        </p:spPr>
        <p:txBody>
          <a:bodyPr spcFirstLastPara="1" wrap="square" lIns="0" tIns="0" rIns="0" bIns="0" anchor="t" anchorCtr="0">
            <a:noAutofit/>
          </a:bodyPr>
          <a:lstStyle/>
          <a:p>
            <a:pPr marL="0" lvl="0" indent="0" algn="r" rtl="0">
              <a:lnSpc>
                <a:spcPct val="90000"/>
              </a:lnSpc>
              <a:spcBef>
                <a:spcPts val="0"/>
              </a:spcBef>
              <a:spcAft>
                <a:spcPts val="0"/>
              </a:spcAft>
              <a:buClr>
                <a:srgbClr val="7F7F7F"/>
              </a:buClr>
              <a:buSzPts val="1400"/>
              <a:buNone/>
            </a:pPr>
            <a:r>
              <a:rPr lang="en-GB" b="0" i="0" u="none"/>
              <a:t>Bygga Europa med</a:t>
            </a:r>
            <a:br>
              <a:rPr lang="en-GB"/>
            </a:br>
            <a:r>
              <a:rPr lang="en-GB" sz="2400" b="1" i="0" u="none">
                <a:solidFill>
                  <a:srgbClr val="13155D"/>
                </a:solidFill>
              </a:rPr>
              <a:t>lokala företrädare</a:t>
            </a:r>
            <a:endParaRPr/>
          </a:p>
          <a:p>
            <a:pPr marL="0" lvl="0" indent="0" algn="r" rtl="0">
              <a:lnSpc>
                <a:spcPct val="90000"/>
              </a:lnSpc>
              <a:spcBef>
                <a:spcPts val="1000"/>
              </a:spcBef>
              <a:spcAft>
                <a:spcPts val="0"/>
              </a:spcAft>
              <a:buClr>
                <a:srgbClr val="7F7F7F"/>
              </a:buClr>
              <a:buSzPts val="1400"/>
              <a:buNone/>
            </a:pPr>
            <a:endParaRPr/>
          </a:p>
        </p:txBody>
      </p:sp>
      <p:sp>
        <p:nvSpPr>
          <p:cNvPr id="176" name="Google Shape;176;p7"/>
          <p:cNvSpPr txBox="1">
            <a:spLocks noGrp="1"/>
          </p:cNvSpPr>
          <p:nvPr>
            <p:ph type="title"/>
          </p:nvPr>
        </p:nvSpPr>
        <p:spPr>
          <a:xfrm>
            <a:off x="371475" y="1449389"/>
            <a:ext cx="5724526" cy="4140200"/>
          </a:xfrm>
          <a:prstGeom prst="rect">
            <a:avLst/>
          </a:prstGeom>
          <a:noFill/>
          <a:ln>
            <a:noFill/>
          </a:ln>
        </p:spPr>
        <p:txBody>
          <a:bodyPr spcFirstLastPara="1" wrap="square" lIns="0" tIns="0" rIns="0" bIns="0" anchor="ctr" anchorCtr="0">
            <a:noAutofit/>
          </a:bodyPr>
          <a:lstStyle/>
          <a:p>
            <a:pPr marL="0" lvl="0" indent="0" algn="l" rtl="0">
              <a:lnSpc>
                <a:spcPct val="90000"/>
              </a:lnSpc>
              <a:spcBef>
                <a:spcPts val="0"/>
              </a:spcBef>
              <a:spcAft>
                <a:spcPts val="0"/>
              </a:spcAft>
              <a:buClr>
                <a:srgbClr val="13165D"/>
              </a:buClr>
              <a:buSzPts val="3200"/>
              <a:buFont typeface="Calibri"/>
              <a:buNone/>
            </a:pPr>
            <a:r>
              <a:rPr lang="en-GB" sz="3200" b="0" i="0" u="none">
                <a:solidFill>
                  <a:srgbClr val="13165D"/>
                </a:solidFill>
                <a:latin typeface="Calibri"/>
                <a:ea typeface="Calibri"/>
                <a:cs typeface="Calibri"/>
                <a:sym typeface="Calibri"/>
              </a:rPr>
              <a:t>För att ansöka måste den lokala myndigheten fylla i en </a:t>
            </a:r>
            <a:r>
              <a:rPr lang="en-GB" sz="3200" b="1" i="0" u="none">
                <a:solidFill>
                  <a:srgbClr val="13165D"/>
                </a:solidFill>
                <a:latin typeface="Calibri"/>
                <a:ea typeface="Calibri"/>
                <a:cs typeface="Calibri"/>
                <a:sym typeface="Calibri"/>
              </a:rPr>
              <a:t>ansökningsblankett</a:t>
            </a:r>
            <a:r>
              <a:rPr lang="en-GB" sz="3200" b="0" i="0" u="none">
                <a:solidFill>
                  <a:srgbClr val="13165D"/>
                </a:solidFill>
                <a:latin typeface="Calibri"/>
                <a:ea typeface="Calibri"/>
                <a:cs typeface="Calibri"/>
                <a:sym typeface="Calibri"/>
              </a:rPr>
              <a:t> och ange namnet på det kommunalråd som ska bli medlem i nätverket.</a:t>
            </a:r>
            <a:endParaRPr/>
          </a:p>
        </p:txBody>
      </p:sp>
      <p:sp>
        <p:nvSpPr>
          <p:cNvPr id="177" name="Google Shape;177;p7"/>
          <p:cNvSpPr txBox="1">
            <a:spLocks noGrp="1"/>
          </p:cNvSpPr>
          <p:nvPr>
            <p:ph type="body" idx="2"/>
          </p:nvPr>
        </p:nvSpPr>
        <p:spPr>
          <a:xfrm>
            <a:off x="10299560" y="306759"/>
            <a:ext cx="1520964" cy="890216"/>
          </a:xfrm>
          <a:prstGeom prst="rect">
            <a:avLst/>
          </a:prstGeom>
          <a:noFill/>
          <a:ln>
            <a:noFill/>
          </a:ln>
        </p:spPr>
        <p:txBody>
          <a:bodyPr spcFirstLastPara="1" wrap="square" lIns="0" tIns="0" rIns="0" bIns="0" anchor="t" anchorCtr="0">
            <a:noAutofit/>
          </a:bodyPr>
          <a:lstStyle/>
          <a:p>
            <a:pPr marL="0" lvl="0" indent="0" algn="r" rtl="0">
              <a:lnSpc>
                <a:spcPct val="90000"/>
              </a:lnSpc>
              <a:spcBef>
                <a:spcPts val="0"/>
              </a:spcBef>
              <a:spcAft>
                <a:spcPts val="0"/>
              </a:spcAft>
              <a:buClr>
                <a:srgbClr val="13165D"/>
              </a:buClr>
              <a:buSzPts val="1000"/>
              <a:buNone/>
            </a:pPr>
            <a:r>
              <a:rPr lang="en-GB" b="1" i="0" u="none">
                <a:solidFill>
                  <a:srgbClr val="13165D"/>
                </a:solidFill>
                <a:latin typeface="Calibri"/>
                <a:ea typeface="Calibri"/>
                <a:cs typeface="Calibri"/>
                <a:sym typeface="Calibri"/>
              </a:rPr>
              <a:t>Hur du går med i nätverket – registreringsförfarandet</a:t>
            </a:r>
            <a:endParaRPr>
              <a:solidFill>
                <a:srgbClr val="13165D"/>
              </a:solidFill>
              <a:latin typeface="Calibri"/>
              <a:ea typeface="Calibri"/>
              <a:cs typeface="Calibri"/>
              <a:sym typeface="Calibri"/>
            </a:endParaRPr>
          </a:p>
          <a:p>
            <a:pPr marL="0" lvl="0" indent="0" algn="r" rtl="0">
              <a:lnSpc>
                <a:spcPct val="90000"/>
              </a:lnSpc>
              <a:spcBef>
                <a:spcPts val="1000"/>
              </a:spcBef>
              <a:spcAft>
                <a:spcPts val="0"/>
              </a:spcAft>
              <a:buClr>
                <a:srgbClr val="13155D"/>
              </a:buClr>
              <a:buSzPts val="1000"/>
              <a:buNone/>
            </a:pPr>
            <a:endParaRPr/>
          </a:p>
        </p:txBody>
      </p:sp>
      <p:sp>
        <p:nvSpPr>
          <p:cNvPr id="178" name="Google Shape;178;p7"/>
          <p:cNvSpPr/>
          <p:nvPr/>
        </p:nvSpPr>
        <p:spPr>
          <a:xfrm>
            <a:off x="0" y="0"/>
            <a:ext cx="12192000" cy="6858000"/>
          </a:xfrm>
          <a:prstGeom prst="rect">
            <a:avLst/>
          </a:prstGeom>
          <a:solidFill>
            <a:schemeClr val="lt1">
              <a:alpha val="8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79" name="Google Shape;179;p7" descr="En bild med text, skärmbild, bildskärm, skärm&#10;&#10;Beskrivningen har skapats automatiskt"/>
          <p:cNvPicPr preferRelativeResize="0"/>
          <p:nvPr/>
        </p:nvPicPr>
        <p:blipFill rotWithShape="1">
          <a:blip r:embed="rId3">
            <a:alphaModFix/>
          </a:blip>
          <a:srcRect/>
          <a:stretch/>
        </p:blipFill>
        <p:spPr>
          <a:xfrm>
            <a:off x="0" y="99489"/>
            <a:ext cx="12160000" cy="68400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8"/>
          <p:cNvSpPr txBox="1">
            <a:spLocks noGrp="1"/>
          </p:cNvSpPr>
          <p:nvPr>
            <p:ph type="body" idx="1"/>
          </p:nvPr>
        </p:nvSpPr>
        <p:spPr>
          <a:xfrm>
            <a:off x="9540951" y="6020374"/>
            <a:ext cx="2279574" cy="641683"/>
          </a:xfrm>
          <a:prstGeom prst="rect">
            <a:avLst/>
          </a:prstGeom>
          <a:noFill/>
          <a:ln>
            <a:noFill/>
          </a:ln>
        </p:spPr>
        <p:txBody>
          <a:bodyPr spcFirstLastPara="1" wrap="square" lIns="0" tIns="0" rIns="0" bIns="0" anchor="t" anchorCtr="0">
            <a:noAutofit/>
          </a:bodyPr>
          <a:lstStyle/>
          <a:p>
            <a:pPr marL="0" lvl="0" indent="0" algn="r" rtl="0">
              <a:lnSpc>
                <a:spcPct val="90000"/>
              </a:lnSpc>
              <a:spcBef>
                <a:spcPts val="0"/>
              </a:spcBef>
              <a:spcAft>
                <a:spcPts val="0"/>
              </a:spcAft>
              <a:buClr>
                <a:srgbClr val="7F7F7F"/>
              </a:buClr>
              <a:buSzPts val="1400"/>
              <a:buNone/>
            </a:pPr>
            <a:r>
              <a:rPr lang="en-GB" b="0" i="0" u="none"/>
              <a:t>Bygga Europa med</a:t>
            </a:r>
            <a:br>
              <a:rPr lang="en-GB"/>
            </a:br>
            <a:r>
              <a:rPr lang="en-GB" sz="2400" b="1" i="0" u="none">
                <a:solidFill>
                  <a:srgbClr val="13155D"/>
                </a:solidFill>
              </a:rPr>
              <a:t>lokala företrädare</a:t>
            </a:r>
            <a:endParaRPr/>
          </a:p>
          <a:p>
            <a:pPr marL="0" lvl="0" indent="0" algn="r" rtl="0">
              <a:lnSpc>
                <a:spcPct val="90000"/>
              </a:lnSpc>
              <a:spcBef>
                <a:spcPts val="1000"/>
              </a:spcBef>
              <a:spcAft>
                <a:spcPts val="0"/>
              </a:spcAft>
              <a:buClr>
                <a:srgbClr val="7F7F7F"/>
              </a:buClr>
              <a:buSzPts val="1400"/>
              <a:buNone/>
            </a:pPr>
            <a:endParaRPr/>
          </a:p>
        </p:txBody>
      </p:sp>
      <p:sp>
        <p:nvSpPr>
          <p:cNvPr id="185" name="Google Shape;185;p8"/>
          <p:cNvSpPr txBox="1">
            <a:spLocks noGrp="1"/>
          </p:cNvSpPr>
          <p:nvPr>
            <p:ph type="title"/>
          </p:nvPr>
        </p:nvSpPr>
        <p:spPr>
          <a:xfrm>
            <a:off x="371475" y="1449389"/>
            <a:ext cx="5724526" cy="4140200"/>
          </a:xfrm>
          <a:prstGeom prst="rect">
            <a:avLst/>
          </a:prstGeom>
          <a:noFill/>
          <a:ln>
            <a:noFill/>
          </a:ln>
        </p:spPr>
        <p:txBody>
          <a:bodyPr spcFirstLastPara="1" wrap="square" lIns="0" tIns="0" rIns="0" bIns="0" anchor="ctr" anchorCtr="0">
            <a:noAutofit/>
          </a:bodyPr>
          <a:lstStyle/>
          <a:p>
            <a:pPr marL="0" lvl="0" indent="0" algn="l" rtl="0">
              <a:lnSpc>
                <a:spcPct val="90000"/>
              </a:lnSpc>
              <a:spcBef>
                <a:spcPts val="0"/>
              </a:spcBef>
              <a:spcAft>
                <a:spcPts val="0"/>
              </a:spcAft>
              <a:buClr>
                <a:srgbClr val="13165D"/>
              </a:buClr>
              <a:buSzPts val="3200"/>
              <a:buFont typeface="Calibri"/>
              <a:buNone/>
            </a:pPr>
            <a:r>
              <a:rPr lang="en-GB" sz="3200" b="0" i="0" u="none">
                <a:solidFill>
                  <a:srgbClr val="13165D"/>
                </a:solidFill>
                <a:latin typeface="Calibri"/>
                <a:ea typeface="Calibri"/>
                <a:cs typeface="Calibri"/>
                <a:sym typeface="Calibri"/>
              </a:rPr>
              <a:t>Ansökningsformuläret på nätet åtföljs av en undertecknad deklaration där undertecknarna uttrycker sitt intresse och engagemang för att representera Europa i sin region. Denna förklaring måste undertecknas av både kommunens beslutsfattare och den utsedda lokala juridiska ombudet.</a:t>
            </a:r>
            <a:endParaRPr/>
          </a:p>
        </p:txBody>
      </p:sp>
      <p:sp>
        <p:nvSpPr>
          <p:cNvPr id="186" name="Google Shape;186;p8"/>
          <p:cNvSpPr txBox="1">
            <a:spLocks noGrp="1"/>
          </p:cNvSpPr>
          <p:nvPr>
            <p:ph type="body" idx="2"/>
          </p:nvPr>
        </p:nvSpPr>
        <p:spPr>
          <a:xfrm>
            <a:off x="10299560" y="306759"/>
            <a:ext cx="1520964" cy="890216"/>
          </a:xfrm>
          <a:prstGeom prst="rect">
            <a:avLst/>
          </a:prstGeom>
          <a:noFill/>
          <a:ln>
            <a:noFill/>
          </a:ln>
        </p:spPr>
        <p:txBody>
          <a:bodyPr spcFirstLastPara="1" wrap="square" lIns="0" tIns="0" rIns="0" bIns="0" anchor="t" anchorCtr="0">
            <a:noAutofit/>
          </a:bodyPr>
          <a:lstStyle/>
          <a:p>
            <a:pPr marL="0" lvl="0" indent="0" algn="r" rtl="0">
              <a:lnSpc>
                <a:spcPct val="90000"/>
              </a:lnSpc>
              <a:spcBef>
                <a:spcPts val="0"/>
              </a:spcBef>
              <a:spcAft>
                <a:spcPts val="0"/>
              </a:spcAft>
              <a:buClr>
                <a:srgbClr val="13165D"/>
              </a:buClr>
              <a:buSzPts val="1000"/>
              <a:buNone/>
            </a:pPr>
            <a:r>
              <a:rPr lang="en-GB" b="1" i="0" u="none">
                <a:solidFill>
                  <a:srgbClr val="13165D"/>
                </a:solidFill>
                <a:latin typeface="Calibri"/>
                <a:ea typeface="Calibri"/>
                <a:cs typeface="Calibri"/>
                <a:sym typeface="Calibri"/>
              </a:rPr>
              <a:t>Hur du går med i nätverket – registreringsförfarandet</a:t>
            </a:r>
            <a:endParaRPr>
              <a:solidFill>
                <a:srgbClr val="13165D"/>
              </a:solidFill>
              <a:latin typeface="Calibri"/>
              <a:ea typeface="Calibri"/>
              <a:cs typeface="Calibri"/>
              <a:sym typeface="Calibri"/>
            </a:endParaRPr>
          </a:p>
          <a:p>
            <a:pPr marL="0" lvl="0" indent="0" algn="r" rtl="0">
              <a:lnSpc>
                <a:spcPct val="90000"/>
              </a:lnSpc>
              <a:spcBef>
                <a:spcPts val="1000"/>
              </a:spcBef>
              <a:spcAft>
                <a:spcPts val="0"/>
              </a:spcAft>
              <a:buClr>
                <a:srgbClr val="13155D"/>
              </a:buClr>
              <a:buSzPts val="1000"/>
              <a:buNone/>
            </a:pPr>
            <a:endParaRPr/>
          </a:p>
        </p:txBody>
      </p:sp>
      <p:pic>
        <p:nvPicPr>
          <p:cNvPr id="187" name="Google Shape;187;p8"/>
          <p:cNvPicPr preferRelativeResize="0"/>
          <p:nvPr/>
        </p:nvPicPr>
        <p:blipFill rotWithShape="1">
          <a:blip r:embed="rId3">
            <a:alphaModFix/>
          </a:blip>
          <a:srcRect/>
          <a:stretch/>
        </p:blipFill>
        <p:spPr>
          <a:xfrm>
            <a:off x="5740524" y="1719000"/>
            <a:ext cx="6080000" cy="34200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9"/>
          <p:cNvSpPr txBox="1">
            <a:spLocks noGrp="1"/>
          </p:cNvSpPr>
          <p:nvPr>
            <p:ph type="body" idx="1"/>
          </p:nvPr>
        </p:nvSpPr>
        <p:spPr>
          <a:xfrm>
            <a:off x="9540951" y="6020374"/>
            <a:ext cx="2279574" cy="641683"/>
          </a:xfrm>
          <a:prstGeom prst="rect">
            <a:avLst/>
          </a:prstGeom>
          <a:noFill/>
          <a:ln>
            <a:noFill/>
          </a:ln>
        </p:spPr>
        <p:txBody>
          <a:bodyPr spcFirstLastPara="1" wrap="square" lIns="0" tIns="0" rIns="0" bIns="0" anchor="t" anchorCtr="0">
            <a:noAutofit/>
          </a:bodyPr>
          <a:lstStyle/>
          <a:p>
            <a:pPr marL="0" lvl="0" indent="0" algn="r" rtl="0">
              <a:lnSpc>
                <a:spcPct val="90000"/>
              </a:lnSpc>
              <a:spcBef>
                <a:spcPts val="0"/>
              </a:spcBef>
              <a:spcAft>
                <a:spcPts val="0"/>
              </a:spcAft>
              <a:buClr>
                <a:srgbClr val="7F7F7F"/>
              </a:buClr>
              <a:buSzPts val="1400"/>
              <a:buNone/>
            </a:pPr>
            <a:r>
              <a:rPr lang="en-GB" b="0" i="0" u="none"/>
              <a:t>Bygga Europa med</a:t>
            </a:r>
            <a:br>
              <a:rPr lang="en-GB"/>
            </a:br>
            <a:r>
              <a:rPr lang="en-GB" sz="2400" b="1" i="0" u="none">
                <a:solidFill>
                  <a:srgbClr val="13155D"/>
                </a:solidFill>
              </a:rPr>
              <a:t>lokala företrädare</a:t>
            </a:r>
            <a:endParaRPr/>
          </a:p>
          <a:p>
            <a:pPr marL="0" lvl="0" indent="0" algn="r" rtl="0">
              <a:lnSpc>
                <a:spcPct val="90000"/>
              </a:lnSpc>
              <a:spcBef>
                <a:spcPts val="1000"/>
              </a:spcBef>
              <a:spcAft>
                <a:spcPts val="0"/>
              </a:spcAft>
              <a:buClr>
                <a:srgbClr val="7F7F7F"/>
              </a:buClr>
              <a:buSzPts val="1400"/>
              <a:buNone/>
            </a:pPr>
            <a:endParaRPr/>
          </a:p>
        </p:txBody>
      </p:sp>
      <p:sp>
        <p:nvSpPr>
          <p:cNvPr id="193" name="Google Shape;193;p9"/>
          <p:cNvSpPr txBox="1">
            <a:spLocks noGrp="1"/>
          </p:cNvSpPr>
          <p:nvPr>
            <p:ph type="title"/>
          </p:nvPr>
        </p:nvSpPr>
        <p:spPr>
          <a:xfrm>
            <a:off x="371475" y="1449389"/>
            <a:ext cx="5724526" cy="4140200"/>
          </a:xfrm>
          <a:prstGeom prst="rect">
            <a:avLst/>
          </a:prstGeom>
          <a:noFill/>
          <a:ln>
            <a:noFill/>
          </a:ln>
        </p:spPr>
        <p:txBody>
          <a:bodyPr spcFirstLastPara="1" wrap="square" lIns="0" tIns="0" rIns="0" bIns="0" anchor="ctr" anchorCtr="0">
            <a:noAutofit/>
          </a:bodyPr>
          <a:lstStyle/>
          <a:p>
            <a:pPr marL="0" lvl="0" indent="0" algn="l" rtl="0">
              <a:lnSpc>
                <a:spcPct val="90000"/>
              </a:lnSpc>
              <a:spcBef>
                <a:spcPts val="0"/>
              </a:spcBef>
              <a:spcAft>
                <a:spcPts val="0"/>
              </a:spcAft>
              <a:buClr>
                <a:srgbClr val="13165D"/>
              </a:buClr>
              <a:buSzPts val="3200"/>
              <a:buFont typeface="Calibri"/>
              <a:buNone/>
            </a:pPr>
            <a:r>
              <a:rPr lang="en-GB" sz="3200" b="0" i="0" u="none">
                <a:solidFill>
                  <a:srgbClr val="13165D"/>
                </a:solidFill>
                <a:latin typeface="Calibri"/>
                <a:ea typeface="Calibri"/>
                <a:cs typeface="Calibri"/>
                <a:sym typeface="Calibri"/>
              </a:rPr>
              <a:t>Ansökningsformuläret på nätet åtföljs av en undertecknad deklaration där undertecknarna uttrycker sitt intresse och engagemang för att representera Europa i sin region. Denna förklaring måste undertecknas av både kommunens beslutsfattare och den utsedda lokala juridiska ombudet.</a:t>
            </a:r>
            <a:endParaRPr/>
          </a:p>
        </p:txBody>
      </p:sp>
      <p:sp>
        <p:nvSpPr>
          <p:cNvPr id="194" name="Google Shape;194;p9"/>
          <p:cNvSpPr txBox="1">
            <a:spLocks noGrp="1"/>
          </p:cNvSpPr>
          <p:nvPr>
            <p:ph type="body" idx="2"/>
          </p:nvPr>
        </p:nvSpPr>
        <p:spPr>
          <a:xfrm>
            <a:off x="10299560" y="306759"/>
            <a:ext cx="1520964" cy="890216"/>
          </a:xfrm>
          <a:prstGeom prst="rect">
            <a:avLst/>
          </a:prstGeom>
          <a:noFill/>
          <a:ln>
            <a:noFill/>
          </a:ln>
        </p:spPr>
        <p:txBody>
          <a:bodyPr spcFirstLastPara="1" wrap="square" lIns="0" tIns="0" rIns="0" bIns="0" anchor="t" anchorCtr="0">
            <a:noAutofit/>
          </a:bodyPr>
          <a:lstStyle/>
          <a:p>
            <a:pPr marL="0" lvl="0" indent="0" algn="r" rtl="0">
              <a:lnSpc>
                <a:spcPct val="90000"/>
              </a:lnSpc>
              <a:spcBef>
                <a:spcPts val="0"/>
              </a:spcBef>
              <a:spcAft>
                <a:spcPts val="0"/>
              </a:spcAft>
              <a:buClr>
                <a:srgbClr val="13165D"/>
              </a:buClr>
              <a:buSzPts val="1000"/>
              <a:buNone/>
            </a:pPr>
            <a:r>
              <a:rPr lang="en-GB" b="1" i="0" u="none">
                <a:solidFill>
                  <a:srgbClr val="13165D"/>
                </a:solidFill>
                <a:latin typeface="Calibri"/>
                <a:ea typeface="Calibri"/>
                <a:cs typeface="Calibri"/>
                <a:sym typeface="Calibri"/>
              </a:rPr>
              <a:t>Hur du går med i nätverket – registreringsförfarandet</a:t>
            </a:r>
            <a:endParaRPr>
              <a:solidFill>
                <a:srgbClr val="13165D"/>
              </a:solidFill>
              <a:latin typeface="Calibri"/>
              <a:ea typeface="Calibri"/>
              <a:cs typeface="Calibri"/>
              <a:sym typeface="Calibri"/>
            </a:endParaRPr>
          </a:p>
          <a:p>
            <a:pPr marL="0" lvl="0" indent="0" algn="r" rtl="0">
              <a:lnSpc>
                <a:spcPct val="90000"/>
              </a:lnSpc>
              <a:spcBef>
                <a:spcPts val="1000"/>
              </a:spcBef>
              <a:spcAft>
                <a:spcPts val="0"/>
              </a:spcAft>
              <a:buClr>
                <a:srgbClr val="13155D"/>
              </a:buClr>
              <a:buSzPts val="1000"/>
              <a:buNone/>
            </a:pPr>
            <a:endParaRPr/>
          </a:p>
        </p:txBody>
      </p:sp>
      <p:sp>
        <p:nvSpPr>
          <p:cNvPr id="195" name="Google Shape;195;p9"/>
          <p:cNvSpPr/>
          <p:nvPr/>
        </p:nvSpPr>
        <p:spPr>
          <a:xfrm>
            <a:off x="0" y="0"/>
            <a:ext cx="12192000" cy="6858000"/>
          </a:xfrm>
          <a:prstGeom prst="rect">
            <a:avLst/>
          </a:prstGeom>
          <a:solidFill>
            <a:schemeClr val="lt1">
              <a:alpha val="8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96" name="Google Shape;196;p9"/>
          <p:cNvPicPr preferRelativeResize="0"/>
          <p:nvPr/>
        </p:nvPicPr>
        <p:blipFill rotWithShape="1">
          <a:blip r:embed="rId3">
            <a:alphaModFix/>
          </a:blip>
          <a:srcRect/>
          <a:stretch/>
        </p:blipFill>
        <p:spPr>
          <a:xfrm>
            <a:off x="0" y="99489"/>
            <a:ext cx="12160000" cy="6840000"/>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31</TotalTime>
  <Words>1221</Words>
  <Application>Microsoft Office PowerPoint</Application>
  <PresentationFormat>Widescreen</PresentationFormat>
  <Paragraphs>95</Paragraphs>
  <Slides>26</Slides>
  <Notes>26</Notes>
  <HiddenSlides>0</HiddenSlides>
  <MMClips>0</MMClips>
  <ScaleCrop>false</ScaleCrop>
  <HeadingPairs>
    <vt:vector size="6" baseType="variant">
      <vt:variant>
        <vt:lpstr>Fonts Used</vt:lpstr>
      </vt:variant>
      <vt:variant>
        <vt:i4>2</vt:i4>
      </vt:variant>
      <vt:variant>
        <vt:lpstr>Theme</vt:lpstr>
      </vt:variant>
      <vt:variant>
        <vt:i4>2</vt:i4>
      </vt:variant>
      <vt:variant>
        <vt:lpstr>Slide Titles</vt:lpstr>
      </vt:variant>
      <vt:variant>
        <vt:i4>26</vt:i4>
      </vt:variant>
    </vt:vector>
  </HeadingPairs>
  <TitlesOfParts>
    <vt:vector size="30" baseType="lpstr">
      <vt:lpstr>Arial</vt:lpstr>
      <vt:lpstr>Calibri</vt:lpstr>
      <vt:lpstr>Office Theme</vt:lpstr>
      <vt:lpstr>1_Office Theme</vt:lpstr>
      <vt:lpstr>Bygga Europa med</vt:lpstr>
      <vt:lpstr>Vad är </vt:lpstr>
      <vt:lpstr>EU-projekt “Bygga Europa med lokala företrädare” är baserat på principen om att kommunikation om EU är ett gemensamt ansvar för EU-institutionerna och medlemsstaternas myndigheter, inklusive och med utgångspunkt på den lokala nivån.</vt:lpstr>
      <vt:lpstr>Vi uppmuntrar lokala kommuner av alla storlekar, särskilt mindre kommuner (mindre än 100 000 invånare), som inte är lika målinriktade för EU:s utåtriktade verksamhet, att ansöka om medlemskap och bli medlemmar.</vt:lpstr>
      <vt:lpstr>Hur du går med i nätverket –  registreringsförfarandet</vt:lpstr>
      <vt:lpstr>För att ansöka måste den lokala myndigheten fylla i en ansökningsblankett och ange namnet på det kommunalråd som ska bli medlem i nätverket.</vt:lpstr>
      <vt:lpstr>För att ansöka måste den lokala myndigheten fylla i en ansökningsblankett och ange namnet på det kommunalråd som ska bli medlem i nätverket.</vt:lpstr>
      <vt:lpstr>Ansökningsformuläret på nätet åtföljs av en undertecknad deklaration där undertecknarna uttrycker sitt intresse och engagemang för att representera Europa i sin region. Denna förklaring måste undertecknas av både kommunens beslutsfattare och den utsedda lokala juridiska ombudet.</vt:lpstr>
      <vt:lpstr>Ansökningsformuläret på nätet åtföljs av en undertecknad deklaration där undertecknarna uttrycker sitt intresse och engagemang för att representera Europa i sin region. Denna förklaring måste undertecknas av både kommunens beslutsfattare och den utsedda lokala juridiska ombudet.</vt:lpstr>
      <vt:lpstr>Lokal myndighet ärkommissionens partner för att kommunicera Europa på fältet   genom en lokal representant utsedd av den lokala myndigheten medlemmen av nätverket “Bygga Europa med lokala företrädare”</vt:lpstr>
      <vt:lpstr>Fem viktiga fördelar  med att delta i nätverket</vt:lpstr>
      <vt:lpstr>PowerPoint Presentation</vt:lpstr>
      <vt:lpstr>Specifik studie</vt:lpstr>
      <vt:lpstr>Genom att besvara den specifika studien kan du meddela vilka ämnen som är mest relevanta för kommunikationsbehoven i din valkrets.  När du deltagit i EU:s specifika studie har du chans att - få relevant EU-relaterad information - delta i seminarier online - besöka EU-institutioner på ditt språk.  URL till den specifika studien:   https://ec.europa.eu/eusurvey/runner/BELC-specific-survey</vt:lpstr>
      <vt:lpstr>Partnerskap med  regionskommittén</vt:lpstr>
      <vt:lpstr>PowerPoint Presentation</vt:lpstr>
      <vt:lpstr>Vad förväntar man sig av medlemmarna  i nätverket?</vt:lpstr>
      <vt:lpstr>PowerPoint Presentation</vt:lpstr>
      <vt:lpstr>Du går med i nätverket vad händer härnäst?</vt:lpstr>
      <vt:lpstr>PowerPoint Presentation</vt:lpstr>
      <vt:lpstr>Kommunikationsplattformen online för medlemmarna av Bygga Europa med lokala företrädare tillhandahålls från Futurium-plattformen från Europeiska kommissionen (https://futurium.ec.europa.eu).   Medlemmar behöver registrera sig för EU-inloggning för åtkomst till plattformen. </vt:lpstr>
      <vt:lpstr>Kommunikationsplattformen online för medlemmarna av Bygga Europa med lokala företrädare tillhandahålls från Futurium-plattformen från Europeiska kommissionen (https://futurium.ec.europa.eu).   Medlemmar behöver registrera sig för EU-inloggning för åtkomst till plattformen. </vt:lpstr>
      <vt:lpstr>PowerPoint Presentation</vt:lpstr>
      <vt:lpstr>PowerPoint Presentation</vt:lpstr>
      <vt:lpstr>building-europe-with-local-councillors.europa.eu</vt:lpstr>
      <vt:lpstr>Tack!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Bygga Europa med</dc:title>
  <dc:creator>DUMONT Patrick</dc:creator>
  <cp:lastModifiedBy>Katarina Pellijeff</cp:lastModifiedBy>
  <cp:revision>7</cp:revision>
  <dcterms:created xsi:type="dcterms:W3CDTF">2022-11-14T11:00:44Z</dcterms:created>
  <dcterms:modified xsi:type="dcterms:W3CDTF">2023-04-25T12:51:47Z</dcterms:modified>
</cp:coreProperties>
</file>